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797675" cy="9926625"/>
  <p:embeddedFontLst>
    <p:embeddedFont>
      <p:font typeface="Montserrat SemiBold"/>
      <p:regular r:id="rId29"/>
      <p:bold r:id="rId30"/>
      <p:italic r:id="rId31"/>
      <p:boldItalic r:id="rId32"/>
    </p:embeddedFont>
    <p:embeddedFont>
      <p:font typeface="Anton"/>
      <p:regular r:id="rId33"/>
    </p:embeddedFont>
    <p:embeddedFont>
      <p:font typeface="Roboto"/>
      <p:regular r:id="rId34"/>
      <p:bold r:id="rId35"/>
      <p:italic r:id="rId36"/>
      <p:boldItalic r:id="rId37"/>
    </p:embeddedFont>
    <p:embeddedFont>
      <p:font typeface="Lato"/>
      <p:regular r:id="rId38"/>
      <p:bold r:id="rId39"/>
      <p:italic r:id="rId40"/>
      <p:boldItalic r:id="rId41"/>
    </p:embeddedFont>
    <p:embeddedFont>
      <p:font typeface="PT Sans Narrow"/>
      <p:regular r:id="rId42"/>
      <p:bold r:id="rId43"/>
    </p:embeddedFont>
    <p:embeddedFont>
      <p:font typeface="Montserrat Medium"/>
      <p:regular r:id="rId44"/>
      <p:bold r:id="rId45"/>
      <p:italic r:id="rId46"/>
      <p:boldItalic r:id="rId47"/>
    </p:embeddedFont>
    <p:embeddedFont>
      <p:font typeface="Montserrat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0" roundtripDataSignature="AMtx7mj/24+qC6cTJUNHqb4EOdAJczVe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PTSansNarrow-regular.fntdata"/><Relationship Id="rId41" Type="http://schemas.openxmlformats.org/officeDocument/2006/relationships/font" Target="fonts/Lato-boldItalic.fntdata"/><Relationship Id="rId44" Type="http://schemas.openxmlformats.org/officeDocument/2006/relationships/font" Target="fonts/MontserratMedium-regular.fntdata"/><Relationship Id="rId43" Type="http://schemas.openxmlformats.org/officeDocument/2006/relationships/font" Target="fonts/PTSansNarrow-bold.fntdata"/><Relationship Id="rId46" Type="http://schemas.openxmlformats.org/officeDocument/2006/relationships/font" Target="fonts/MontserratMedium-italic.fntdata"/><Relationship Id="rId45"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ExtraBold-bold.fntdata"/><Relationship Id="rId47" Type="http://schemas.openxmlformats.org/officeDocument/2006/relationships/font" Target="fonts/MontserratMedium-boldItalic.fntdata"/><Relationship Id="rId49" Type="http://schemas.openxmlformats.org/officeDocument/2006/relationships/font" Target="fonts/Montserrat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Anton-regular.fntdata"/><Relationship Id="rId32" Type="http://schemas.openxmlformats.org/officeDocument/2006/relationships/font" Target="fonts/MontserratSemiBold-bold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MontserratSemiBold-regular.fntdata"/><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805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8056"/>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1241425"/>
            <a:ext cx="5953125" cy="3349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77194"/>
            <a:ext cx="5438140" cy="39086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4"/>
            <a:ext cx="2945659" cy="49805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4"/>
            <a:ext cx="2945659" cy="49805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9599df82a_0_9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f9599df82a_0_9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8c2bc7b41_0_2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98c2bc7b41_0_2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98c2bc7b41_0_2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7e8265ca2_0_20: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f7e8265ca2_0_2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7e8265ca2_0_14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f7e8265ca2_0_14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7e8265ca2_0_166: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f7e8265ca2_0_16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7e8265ca2_0_187: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f7e8265ca2_0_187: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7e8265ca2_0_205: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f7e8265ca2_0_20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82ad1d728_0_0: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982ad1d728_0_0: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982ad1d728_0_0: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82ad1d728_0_7: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982ad1d728_0_7: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982ad1d728_0_7: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82ad1d728_0_14: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982ad1d728_0_14: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982ad1d728_0_14: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82ad1d728_0_2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982ad1d728_0_2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982ad1d728_0_2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56d74f906_0_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g956d74f906_0_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956d74f906_0_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7010ffdf5_0_6: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287010ffdf5_0_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d1f974103_0_8: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9d1f974103_0_8: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9d1f974103_0_8: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d1f974103_0_15: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9d1f974103_0_15: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9d1f974103_0_15: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5a5948c97_0_31: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95a5948c97_0_31: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95a5948c97_0_31: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2: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5a5948c97_0_171: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95a5948c97_0_171: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8c2bc7b41_0_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98c2bc7b41_0_3: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98c2bc7b41_0_3: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76cc3324b_0_6: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976cc3324b_0_6: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976cc3324b_0_6: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5a5948c97_0_42:notes"/>
          <p:cNvSpPr/>
          <p:nvPr>
            <p:ph idx="2" type="sldImg"/>
          </p:nvPr>
        </p:nvSpPr>
        <p:spPr>
          <a:xfrm>
            <a:off x="377946" y="744497"/>
            <a:ext cx="6042300" cy="372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95a5948c97_0_42:notes"/>
          <p:cNvSpPr txBox="1"/>
          <p:nvPr>
            <p:ph idx="1" type="body"/>
          </p:nvPr>
        </p:nvSpPr>
        <p:spPr>
          <a:xfrm>
            <a:off x="679768" y="4715147"/>
            <a:ext cx="5438100" cy="4467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374151"/>
                </a:solidFill>
                <a:highlight>
                  <a:srgbClr val="F7F7F8"/>
                </a:highlight>
                <a:latin typeface="Roboto"/>
                <a:ea typeface="Roboto"/>
                <a:cs typeface="Roboto"/>
                <a:sym typeface="Roboto"/>
              </a:rPr>
              <a:t>Labeled vs. Unlabeled Data:</a:t>
            </a:r>
            <a:endParaRPr sz="1400">
              <a:solidFill>
                <a:srgbClr val="374151"/>
              </a:solidFill>
              <a:highlight>
                <a:srgbClr val="F7F7F8"/>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GB" sz="1400">
                <a:solidFill>
                  <a:srgbClr val="374151"/>
                </a:solidFill>
                <a:highlight>
                  <a:srgbClr val="F7F7F8"/>
                </a:highlight>
                <a:latin typeface="Roboto"/>
                <a:ea typeface="Roboto"/>
                <a:cs typeface="Roboto"/>
                <a:sym typeface="Roboto"/>
              </a:rPr>
              <a:t>Supervised learning uses labeled data with known outputs.</a:t>
            </a:r>
            <a:endParaRPr sz="1400">
              <a:solidFill>
                <a:srgbClr val="374151"/>
              </a:solidFill>
              <a:highlight>
                <a:srgbClr val="F7F7F8"/>
              </a:highlight>
              <a:latin typeface="Roboto"/>
              <a:ea typeface="Roboto"/>
              <a:cs typeface="Roboto"/>
              <a:sym typeface="Roboto"/>
            </a:endParaRPr>
          </a:p>
          <a:p>
            <a:pPr indent="-317500" lvl="0" marL="457200" rtl="0" algn="l">
              <a:lnSpc>
                <a:spcPct val="115000"/>
              </a:lnSpc>
              <a:spcBef>
                <a:spcPts val="0"/>
              </a:spcBef>
              <a:spcAft>
                <a:spcPts val="0"/>
              </a:spcAft>
              <a:buClr>
                <a:srgbClr val="374151"/>
              </a:buClr>
              <a:buSzPts val="1400"/>
              <a:buFont typeface="Roboto"/>
              <a:buChar char="●"/>
            </a:pPr>
            <a:r>
              <a:rPr lang="en-GB" sz="1400">
                <a:solidFill>
                  <a:srgbClr val="374151"/>
                </a:solidFill>
                <a:highlight>
                  <a:srgbClr val="F7F7F8"/>
                </a:highlight>
                <a:latin typeface="Roboto"/>
                <a:ea typeface="Roboto"/>
                <a:cs typeface="Roboto"/>
                <a:sym typeface="Roboto"/>
              </a:rPr>
              <a:t>Unsupervised learning uses unlabeled data with no predefined outputs.</a:t>
            </a:r>
            <a:endParaRPr sz="14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5a5948c97_0_7: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95a5948c97_0_7: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95a5948c97_0_7: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5a5948c97_0_13:notes"/>
          <p:cNvSpPr/>
          <p:nvPr>
            <p:ph idx="2" type="sldImg"/>
          </p:nvPr>
        </p:nvSpPr>
        <p:spPr>
          <a:xfrm>
            <a:off x="422275" y="1241425"/>
            <a:ext cx="5953200" cy="334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95a5948c97_0_13:notes"/>
          <p:cNvSpPr txBox="1"/>
          <p:nvPr>
            <p:ph idx="1" type="body"/>
          </p:nvPr>
        </p:nvSpPr>
        <p:spPr>
          <a:xfrm>
            <a:off x="679768" y="4777194"/>
            <a:ext cx="5438100" cy="390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95a5948c97_0_13:notes"/>
          <p:cNvSpPr txBox="1"/>
          <p:nvPr>
            <p:ph idx="12" type="sldNum"/>
          </p:nvPr>
        </p:nvSpPr>
        <p:spPr>
          <a:xfrm>
            <a:off x="3850443" y="9428584"/>
            <a:ext cx="2945700" cy="498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1">
  <p:cSld name="4a_Content slide_1">
    <p:spTree>
      <p:nvGrpSpPr>
        <p:cNvPr id="10" name="Shape 10"/>
        <p:cNvGrpSpPr/>
        <p:nvPr/>
      </p:nvGrpSpPr>
      <p:grpSpPr>
        <a:xfrm>
          <a:off x="0" y="0"/>
          <a:ext cx="0" cy="0"/>
          <a:chOff x="0" y="0"/>
          <a:chExt cx="0" cy="0"/>
        </a:xfrm>
      </p:grpSpPr>
      <p:sp>
        <p:nvSpPr>
          <p:cNvPr id="11" name="Google Shape;11;gf9599df82a_0_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2" name="Google Shape;12;gf9599df82a_0_9"/>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3" name="Google Shape;13;gf9599df82a_0_9"/>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 name="Google Shape;14;gf9599df82a_0_9"/>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 name="Google Shape;15;gf9599df82a_0_9"/>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3">
  <p:cSld name="4a_Content slide_3">
    <p:spTree>
      <p:nvGrpSpPr>
        <p:cNvPr id="62" name="Shape 62"/>
        <p:cNvGrpSpPr/>
        <p:nvPr/>
      </p:nvGrpSpPr>
      <p:grpSpPr>
        <a:xfrm>
          <a:off x="0" y="0"/>
          <a:ext cx="0" cy="0"/>
          <a:chOff x="0" y="0"/>
          <a:chExt cx="0" cy="0"/>
        </a:xfrm>
      </p:grpSpPr>
      <p:sp>
        <p:nvSpPr>
          <p:cNvPr id="63" name="Google Shape;63;gf9599df82a_0_3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64" name="Google Shape;64;gf9599df82a_0_3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65" name="Google Shape;65;gf9599df82a_0_35"/>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 name="Google Shape;66;gf9599df82a_0_35"/>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 name="Google Shape;67;gf9599df82a_0_35"/>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aa" type="title">
  <p:cSld name="TITLE">
    <p:spTree>
      <p:nvGrpSpPr>
        <p:cNvPr id="68" name="Shape 68"/>
        <p:cNvGrpSpPr/>
        <p:nvPr/>
      </p:nvGrpSpPr>
      <p:grpSpPr>
        <a:xfrm>
          <a:off x="0" y="0"/>
          <a:ext cx="0" cy="0"/>
          <a:chOff x="0" y="0"/>
          <a:chExt cx="0" cy="0"/>
        </a:xfrm>
      </p:grpSpPr>
      <p:sp>
        <p:nvSpPr>
          <p:cNvPr id="69" name="Google Shape;69;gf9599df82a_0_41"/>
          <p:cNvSpPr txBox="1"/>
          <p:nvPr>
            <p:ph type="ctrTitle"/>
          </p:nvPr>
        </p:nvSpPr>
        <p:spPr>
          <a:xfrm>
            <a:off x="415611" y="992767"/>
            <a:ext cx="11360700" cy="2736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6900"/>
              <a:buFont typeface="PT Sans Narrow"/>
              <a:buChar char="●"/>
              <a:defRPr b="1" i="0" sz="6900" u="none" cap="none" strike="noStrike">
                <a:solidFill>
                  <a:srgbClr val="000000"/>
                </a:solidFill>
                <a:latin typeface="PT Sans Narrow"/>
                <a:ea typeface="PT Sans Narrow"/>
                <a:cs typeface="PT Sans Narrow"/>
                <a:sym typeface="PT Sans Narrow"/>
              </a:defRPr>
            </a:lvl1pPr>
            <a:lvl2pPr lvl="1"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6900"/>
              <a:buFont typeface="Arial"/>
              <a:buChar char="■"/>
              <a:defRPr b="0" i="0" sz="6900" u="none" cap="none" strike="noStrike">
                <a:solidFill>
                  <a:srgbClr val="000000"/>
                </a:solidFill>
                <a:latin typeface="Arial"/>
                <a:ea typeface="Arial"/>
                <a:cs typeface="Arial"/>
                <a:sym typeface="Arial"/>
              </a:defRPr>
            </a:lvl9pPr>
          </a:lstStyle>
          <a:p/>
        </p:txBody>
      </p:sp>
      <p:sp>
        <p:nvSpPr>
          <p:cNvPr id="70" name="Google Shape;70;gf9599df82a_0_41"/>
          <p:cNvSpPr txBox="1"/>
          <p:nvPr>
            <p:ph idx="1" type="subTitle"/>
          </p:nvPr>
        </p:nvSpPr>
        <p:spPr>
          <a:xfrm>
            <a:off x="415600" y="3778833"/>
            <a:ext cx="11360700" cy="1056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700"/>
              <a:buFont typeface="PT Sans Narrow"/>
              <a:buNone/>
              <a:defRPr b="1" i="0" sz="3700" u="none" cap="none" strike="noStrike">
                <a:solidFill>
                  <a:srgbClr val="000000"/>
                </a:solidFill>
                <a:latin typeface="PT Sans Narrow"/>
                <a:ea typeface="PT Sans Narrow"/>
                <a:cs typeface="PT Sans Narrow"/>
                <a:sym typeface="PT Sans Narrow"/>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 name="Google Shape;71;gf9599df82a_0_41"/>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cxnSp>
        <p:nvCxnSpPr>
          <p:cNvPr id="72" name="Google Shape;72;gf9599df82a_0_41"/>
          <p:cNvCxnSpPr/>
          <p:nvPr/>
        </p:nvCxnSpPr>
        <p:spPr>
          <a:xfrm>
            <a:off x="530600" y="3608367"/>
            <a:ext cx="11360700" cy="0"/>
          </a:xfrm>
          <a:prstGeom prst="straightConnector1">
            <a:avLst/>
          </a:prstGeom>
          <a:noFill/>
          <a:ln cap="flat" cmpd="sng" w="38100">
            <a:solidFill>
              <a:srgbClr val="741B4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gf9599df82a_0_46"/>
          <p:cNvSpPr txBox="1"/>
          <p:nvPr>
            <p:ph type="title"/>
          </p:nvPr>
        </p:nvSpPr>
        <p:spPr>
          <a:xfrm>
            <a:off x="415600" y="169033"/>
            <a:ext cx="11360700" cy="763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PT Sans Narrow"/>
              <a:buChar char="●"/>
              <a:defRPr b="1" i="0" sz="14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gf9599df82a_0_46"/>
          <p:cNvSpPr txBox="1"/>
          <p:nvPr>
            <p:ph idx="1" type="body"/>
          </p:nvPr>
        </p:nvSpPr>
        <p:spPr>
          <a:xfrm>
            <a:off x="415600" y="1536633"/>
            <a:ext cx="11360700" cy="4555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741B47"/>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gf9599df82a_0_46"/>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cxnSp>
        <p:nvCxnSpPr>
          <p:cNvPr id="77" name="Google Shape;77;gf9599df82a_0_46"/>
          <p:cNvCxnSpPr/>
          <p:nvPr/>
        </p:nvCxnSpPr>
        <p:spPr>
          <a:xfrm>
            <a:off x="415600" y="1044000"/>
            <a:ext cx="11360700" cy="0"/>
          </a:xfrm>
          <a:prstGeom prst="straightConnector1">
            <a:avLst/>
          </a:prstGeom>
          <a:noFill/>
          <a:ln cap="flat" cmpd="sng" w="38100">
            <a:solidFill>
              <a:srgbClr val="741B47"/>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gf9599df82a_0_51"/>
          <p:cNvSpPr txBox="1"/>
          <p:nvPr>
            <p:ph type="title"/>
          </p:nvPr>
        </p:nvSpPr>
        <p:spPr>
          <a:xfrm>
            <a:off x="415600" y="182700"/>
            <a:ext cx="11360700" cy="763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PT Sans Narrow"/>
              <a:buChar char="●"/>
              <a:defRPr b="1" i="0" sz="1400" u="none" cap="none" strike="noStrike">
                <a:solidFill>
                  <a:srgbClr val="0000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gf9599df82a_0_51"/>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cxnSp>
        <p:nvCxnSpPr>
          <p:cNvPr id="81" name="Google Shape;81;gf9599df82a_0_51"/>
          <p:cNvCxnSpPr/>
          <p:nvPr/>
        </p:nvCxnSpPr>
        <p:spPr>
          <a:xfrm>
            <a:off x="415600" y="1044000"/>
            <a:ext cx="11360700" cy="0"/>
          </a:xfrm>
          <a:prstGeom prst="straightConnector1">
            <a:avLst/>
          </a:prstGeom>
          <a:noFill/>
          <a:ln cap="flat" cmpd="sng" w="38100">
            <a:solidFill>
              <a:srgbClr val="741B4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gf9599df82a_0_55"/>
          <p:cNvSpPr txBox="1"/>
          <p:nvPr>
            <p:ph type="title"/>
          </p:nvPr>
        </p:nvSpPr>
        <p:spPr>
          <a:xfrm>
            <a:off x="415600" y="2867800"/>
            <a:ext cx="11360700" cy="1122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PT Sans Narrow"/>
              <a:buChar char="●"/>
              <a:defRPr b="0" i="0" sz="4800" u="none" cap="none" strike="noStrike">
                <a:solidFill>
                  <a:srgbClr val="000000"/>
                </a:solidFill>
                <a:latin typeface="PT Sans Narrow"/>
                <a:ea typeface="PT Sans Narrow"/>
                <a:cs typeface="PT Sans Narrow"/>
                <a:sym typeface="PT Sans Narrow"/>
              </a:defRPr>
            </a:lvl1pPr>
            <a:lvl2pPr lvl="1"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84" name="Google Shape;84;gf9599df82a_0_55"/>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_Title slide">
  <p:cSld name="1a_Title slide">
    <p:spTree>
      <p:nvGrpSpPr>
        <p:cNvPr id="85" name="Shape 85"/>
        <p:cNvGrpSpPr/>
        <p:nvPr/>
      </p:nvGrpSpPr>
      <p:grpSpPr>
        <a:xfrm>
          <a:off x="0" y="0"/>
          <a:ext cx="0" cy="0"/>
          <a:chOff x="0" y="0"/>
          <a:chExt cx="0" cy="0"/>
        </a:xfrm>
      </p:grpSpPr>
      <p:sp>
        <p:nvSpPr>
          <p:cNvPr id="86" name="Google Shape;86;gf9599df82a_0_58"/>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 name="Google Shape;87;gf9599df82a_0_58"/>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8" name="Google Shape;88;gf9599df82a_0_58"/>
          <p:cNvPicPr preferRelativeResize="0"/>
          <p:nvPr/>
        </p:nvPicPr>
        <p:blipFill rotWithShape="1">
          <a:blip r:embed="rId2">
            <a:alphaModFix/>
          </a:blip>
          <a:srcRect b="0" l="0" r="0" t="0"/>
          <a:stretch/>
        </p:blipFill>
        <p:spPr>
          <a:xfrm>
            <a:off x="489774" y="546282"/>
            <a:ext cx="4325119" cy="1539243"/>
          </a:xfrm>
          <a:prstGeom prst="rect">
            <a:avLst/>
          </a:prstGeom>
          <a:noFill/>
          <a:ln>
            <a:noFill/>
          </a:ln>
        </p:spPr>
      </p:pic>
      <p:sp>
        <p:nvSpPr>
          <p:cNvPr id="89" name="Google Shape;89;gf9599df82a_0_58"/>
          <p:cNvSpPr txBox="1"/>
          <p:nvPr>
            <p:ph type="ctrTitle"/>
          </p:nvPr>
        </p:nvSpPr>
        <p:spPr>
          <a:xfrm>
            <a:off x="939978" y="3991480"/>
            <a:ext cx="10176900" cy="1167900"/>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gf9599df82a_0_58"/>
          <p:cNvSpPr txBox="1"/>
          <p:nvPr>
            <p:ph idx="1" type="subTitle"/>
          </p:nvPr>
        </p:nvSpPr>
        <p:spPr>
          <a:xfrm>
            <a:off x="951129" y="5228106"/>
            <a:ext cx="5564100" cy="35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lvl="1" marR="0" rtl="0" algn="ctr">
              <a:lnSpc>
                <a:spcPct val="90000"/>
              </a:lnSpc>
              <a:spcBef>
                <a:spcPts val="500"/>
              </a:spcBef>
              <a:spcAft>
                <a:spcPts val="0"/>
              </a:spcAft>
              <a:buClr>
                <a:srgbClr val="343434"/>
              </a:buClr>
              <a:buSzPts val="2000"/>
              <a:buFont typeface="Arial"/>
              <a:buNone/>
              <a:defRPr b="0" i="0" sz="2000" u="none" cap="none" strike="noStrike">
                <a:solidFill>
                  <a:srgbClr val="343434"/>
                </a:solidFill>
                <a:latin typeface="Calibri"/>
                <a:ea typeface="Calibri"/>
                <a:cs typeface="Calibri"/>
                <a:sym typeface="Calibri"/>
              </a:defRPr>
            </a:lvl2pPr>
            <a:lvl3pPr lvl="2" marR="0" rtl="0" algn="ctr">
              <a:lnSpc>
                <a:spcPct val="90000"/>
              </a:lnSpc>
              <a:spcBef>
                <a:spcPts val="500"/>
              </a:spcBef>
              <a:spcAft>
                <a:spcPts val="0"/>
              </a:spcAft>
              <a:buClr>
                <a:srgbClr val="343434"/>
              </a:buClr>
              <a:buSzPts val="1800"/>
              <a:buFont typeface="Arial"/>
              <a:buNone/>
              <a:defRPr b="0" i="0" sz="1800" u="none" cap="none" strike="noStrike">
                <a:solidFill>
                  <a:srgbClr val="343434"/>
                </a:solidFill>
                <a:latin typeface="Calibri"/>
                <a:ea typeface="Calibri"/>
                <a:cs typeface="Calibri"/>
                <a:sym typeface="Calibri"/>
              </a:defRPr>
            </a:lvl3pPr>
            <a:lvl4pPr lvl="3"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4pPr>
            <a:lvl5pPr lvl="4" marR="0" rtl="0" algn="ctr">
              <a:lnSpc>
                <a:spcPct val="90000"/>
              </a:lnSpc>
              <a:spcBef>
                <a:spcPts val="500"/>
              </a:spcBef>
              <a:spcAft>
                <a:spcPts val="0"/>
              </a:spcAft>
              <a:buClr>
                <a:srgbClr val="343434"/>
              </a:buClr>
              <a:buSzPts val="1600"/>
              <a:buFont typeface="Arial"/>
              <a:buNone/>
              <a:defRPr b="0" i="0" sz="1600" u="none" cap="none" strike="noStrike">
                <a:solidFill>
                  <a:srgbClr val="343434"/>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91" name="Google Shape;91;gf9599df82a_0_58"/>
          <p:cNvSpPr txBox="1"/>
          <p:nvPr>
            <p:ph idx="2" type="body"/>
          </p:nvPr>
        </p:nvSpPr>
        <p:spPr>
          <a:xfrm>
            <a:off x="939978" y="5788552"/>
            <a:ext cx="7764900" cy="681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000"/>
              <a:buFont typeface="Arial"/>
              <a:buNone/>
              <a:defRPr b="0" i="0" sz="2000" u="none" cap="none" strike="noStrike">
                <a:solidFill>
                  <a:schemeClr val="dk2"/>
                </a:solidFill>
                <a:latin typeface="Calibri"/>
                <a:ea typeface="Calibri"/>
                <a:cs typeface="Calibri"/>
                <a:sym typeface="Calibri"/>
              </a:defRPr>
            </a:lvl1pPr>
            <a:lvl2pPr indent="-342900" lvl="1" marL="9144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2pPr>
            <a:lvl3pPr indent="-330200" lvl="2" marL="13716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3pPr>
            <a:lvl4pPr indent="-317500" lvl="3" marL="18288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4pPr>
            <a:lvl5pPr indent="-317500" lvl="4" marL="2286000" marR="0" rtl="0" algn="l">
              <a:lnSpc>
                <a:spcPct val="90000"/>
              </a:lnSpc>
              <a:spcBef>
                <a:spcPts val="500"/>
              </a:spcBef>
              <a:spcAft>
                <a:spcPts val="0"/>
              </a:spcAft>
              <a:buClr>
                <a:srgbClr val="343434"/>
              </a:buClr>
              <a:buSzPts val="1400"/>
              <a:buFont typeface="Arial"/>
              <a:buChar char="•"/>
              <a:defRPr b="0" i="0" sz="14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gf9599df82a_0_58"/>
          <p:cNvSpPr/>
          <p:nvPr>
            <p:ph idx="3" type="pic"/>
          </p:nvPr>
        </p:nvSpPr>
        <p:spPr>
          <a:xfrm>
            <a:off x="6229884" y="546282"/>
            <a:ext cx="5517600" cy="33612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_Content slide 1">
  <p:cSld name="4b_Content slide_1">
    <p:spTree>
      <p:nvGrpSpPr>
        <p:cNvPr id="93" name="Shape 93"/>
        <p:cNvGrpSpPr/>
        <p:nvPr/>
      </p:nvGrpSpPr>
      <p:grpSpPr>
        <a:xfrm>
          <a:off x="0" y="0"/>
          <a:ext cx="0" cy="0"/>
          <a:chOff x="0" y="0"/>
          <a:chExt cx="0" cy="0"/>
        </a:xfrm>
      </p:grpSpPr>
      <p:sp>
        <p:nvSpPr>
          <p:cNvPr id="94" name="Google Shape;94;gf9599df82a_0_78"/>
          <p:cNvSpPr txBox="1"/>
          <p:nvPr>
            <p:ph type="title"/>
          </p:nvPr>
        </p:nvSpPr>
        <p:spPr>
          <a:xfrm>
            <a:off x="483873" y="560367"/>
            <a:ext cx="10847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95" name="Google Shape;95;gf9599df82a_0_78"/>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96" name="Google Shape;96;gf9599df82a_0_78"/>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97" name="Google Shape;97;gf9599df82a_0_78"/>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98" name="Google Shape;98;gf9599df82a_0_78"/>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
        <p:nvSpPr>
          <p:cNvPr id="99" name="Google Shape;99;gf9599df82a_0_78"/>
          <p:cNvSpPr/>
          <p:nvPr>
            <p:ph idx="2" type="pic"/>
          </p:nvPr>
        </p:nvSpPr>
        <p:spPr>
          <a:xfrm>
            <a:off x="6346825" y="2328863"/>
            <a:ext cx="4594200" cy="3049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_Content slide 2">
  <p:cSld name="4b_Content slide_2">
    <p:spTree>
      <p:nvGrpSpPr>
        <p:cNvPr id="100" name="Shape 100"/>
        <p:cNvGrpSpPr/>
        <p:nvPr/>
      </p:nvGrpSpPr>
      <p:grpSpPr>
        <a:xfrm>
          <a:off x="0" y="0"/>
          <a:ext cx="0" cy="0"/>
          <a:chOff x="0" y="0"/>
          <a:chExt cx="0" cy="0"/>
        </a:xfrm>
      </p:grpSpPr>
      <p:sp>
        <p:nvSpPr>
          <p:cNvPr id="101" name="Google Shape;101;gf9599df82a_0_85"/>
          <p:cNvSpPr txBox="1"/>
          <p:nvPr>
            <p:ph type="title"/>
          </p:nvPr>
        </p:nvSpPr>
        <p:spPr>
          <a:xfrm>
            <a:off x="483873" y="560367"/>
            <a:ext cx="10847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2" name="Google Shape;102;gf9599df82a_0_8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03" name="Google Shape;103;gf9599df82a_0_85"/>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104" name="Google Shape;104;gf9599df82a_0_85"/>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105" name="Google Shape;105;gf9599df82a_0_85"/>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
        <p:nvSpPr>
          <p:cNvPr id="106" name="Google Shape;106;gf9599df82a_0_85"/>
          <p:cNvSpPr/>
          <p:nvPr>
            <p:ph idx="2" type="pic"/>
          </p:nvPr>
        </p:nvSpPr>
        <p:spPr>
          <a:xfrm>
            <a:off x="6346825" y="2328863"/>
            <a:ext cx="4594200" cy="3049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4">
  <p:cSld name="4a_Content slide_4">
    <p:spTree>
      <p:nvGrpSpPr>
        <p:cNvPr id="16" name="Shape 16"/>
        <p:cNvGrpSpPr/>
        <p:nvPr/>
      </p:nvGrpSpPr>
      <p:grpSpPr>
        <a:xfrm>
          <a:off x="0" y="0"/>
          <a:ext cx="0" cy="0"/>
          <a:chOff x="0" y="0"/>
          <a:chExt cx="0" cy="0"/>
        </a:xfrm>
      </p:grpSpPr>
      <p:sp>
        <p:nvSpPr>
          <p:cNvPr id="17" name="Google Shape;17;gf9599df82a_0_6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8" name="Google Shape;18;gf9599df82a_0_66"/>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19" name="Google Shape;19;gf9599df82a_0_66"/>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 name="Google Shape;20;gf9599df82a_0_66"/>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gf9599df82a_0_66"/>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 name="Shape 22"/>
        <p:cNvGrpSpPr/>
        <p:nvPr/>
      </p:nvGrpSpPr>
      <p:grpSpPr>
        <a:xfrm>
          <a:off x="0" y="0"/>
          <a:ext cx="0" cy="0"/>
          <a:chOff x="0" y="0"/>
          <a:chExt cx="0" cy="0"/>
        </a:xfrm>
      </p:grpSpPr>
      <p:cxnSp>
        <p:nvCxnSpPr>
          <p:cNvPr id="23" name="Google Shape;23;gf9599df82a_0_72"/>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gf9599df82a_0_72"/>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25" name="Google Shape;25;gf9599df82a_0_72"/>
          <p:cNvSpPr txBox="1"/>
          <p:nvPr>
            <p:ph hasCustomPrompt="1" type="title"/>
          </p:nvPr>
        </p:nvSpPr>
        <p:spPr>
          <a:xfrm>
            <a:off x="1138600" y="1739800"/>
            <a:ext cx="9914700" cy="20511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1pPr>
            <a:lvl2pPr lvl="1"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2pPr>
            <a:lvl3pPr lvl="2"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3pPr>
            <a:lvl4pPr lvl="3"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4pPr>
            <a:lvl5pPr lvl="4"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5pPr>
            <a:lvl6pPr lvl="5"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6pPr>
            <a:lvl7pPr lvl="6"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7pPr>
            <a:lvl8pPr lvl="7"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8pPr>
            <a:lvl9pPr lvl="8" marR="0" rtl="0" algn="ctr">
              <a:lnSpc>
                <a:spcPct val="100000"/>
              </a:lnSpc>
              <a:spcBef>
                <a:spcPts val="0"/>
              </a:spcBef>
              <a:spcAft>
                <a:spcPts val="0"/>
              </a:spcAft>
              <a:buClr>
                <a:schemeClr val="dk1"/>
              </a:buClr>
              <a:buSzPts val="12800"/>
              <a:buFont typeface="Lato"/>
              <a:buChar char="■"/>
              <a:defRPr b="0" i="0" sz="12800" u="none" cap="none" strike="noStrike">
                <a:solidFill>
                  <a:schemeClr val="dk1"/>
                </a:solidFill>
                <a:latin typeface="Lato"/>
                <a:ea typeface="Lato"/>
                <a:cs typeface="Lato"/>
                <a:sym typeface="Lato"/>
              </a:defRPr>
            </a:lvl9pPr>
          </a:lstStyle>
          <a:p>
            <a:r>
              <a:t>xx%</a:t>
            </a:r>
          </a:p>
        </p:txBody>
      </p:sp>
      <p:sp>
        <p:nvSpPr>
          <p:cNvPr id="26" name="Google Shape;26;gf9599df82a_0_72"/>
          <p:cNvSpPr txBox="1"/>
          <p:nvPr>
            <p:ph idx="1" type="body"/>
          </p:nvPr>
        </p:nvSpPr>
        <p:spPr>
          <a:xfrm>
            <a:off x="1138600" y="3892600"/>
            <a:ext cx="9914700" cy="1428900"/>
          </a:xfrm>
          <a:prstGeom prst="rect">
            <a:avLst/>
          </a:prstGeom>
          <a:noFill/>
          <a:ln>
            <a:noFill/>
          </a:ln>
        </p:spPr>
        <p:txBody>
          <a:bodyPr anchorCtr="0" anchor="ctr" bIns="121900" lIns="121900" spcFirstLastPara="1" rIns="121900" wrap="square" tIns="121900">
            <a:noAutofit/>
          </a:bodyPr>
          <a:lstStyle>
            <a:lvl1pPr indent="-349250" lvl="0" marL="4572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indent="-349250" lvl="1" marL="9144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ctr">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27" name="Google Shape;27;gf9599df82a_0_72"/>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5">
  <p:cSld name="4a_Content slide_5">
    <p:spTree>
      <p:nvGrpSpPr>
        <p:cNvPr id="28" name="Shape 28"/>
        <p:cNvGrpSpPr/>
        <p:nvPr/>
      </p:nvGrpSpPr>
      <p:grpSpPr>
        <a:xfrm>
          <a:off x="0" y="0"/>
          <a:ext cx="0" cy="0"/>
          <a:chOff x="0" y="0"/>
          <a:chExt cx="0" cy="0"/>
        </a:xfrm>
      </p:grpSpPr>
      <p:sp>
        <p:nvSpPr>
          <p:cNvPr id="29" name="Google Shape;29;g287010ffdf5_0_5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0" name="Google Shape;30;g287010ffdf5_0_57"/>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31" name="Google Shape;31;g287010ffdf5_0_57"/>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 name="Google Shape;32;g287010ffdf5_0_57"/>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g287010ffdf5_0_57"/>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2">
  <p:cSld name="4a_Content slide_2">
    <p:spTree>
      <p:nvGrpSpPr>
        <p:cNvPr id="34" name="Shape 34"/>
        <p:cNvGrpSpPr/>
        <p:nvPr/>
      </p:nvGrpSpPr>
      <p:grpSpPr>
        <a:xfrm>
          <a:off x="0" y="0"/>
          <a:ext cx="0" cy="0"/>
          <a:chOff x="0" y="0"/>
          <a:chExt cx="0" cy="0"/>
        </a:xfrm>
      </p:grpSpPr>
      <p:sp>
        <p:nvSpPr>
          <p:cNvPr id="35" name="Google Shape;35;gf9599df82a_0_29"/>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6" name="Google Shape;36;gf9599df82a_0_29"/>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37" name="Google Shape;37;gf9599df82a_0_29"/>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 name="Google Shape;38;gf9599df82a_0_29"/>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gf9599df82a_0_29"/>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343434"/>
              </a:buClr>
              <a:buSzPts val="2400"/>
              <a:buFont typeface="Arial"/>
              <a:buChar char="•"/>
              <a:defRPr b="0" i="0" sz="2400" u="none" cap="none" strike="noStrike">
                <a:solidFill>
                  <a:srgbClr val="343434"/>
                </a:solidFill>
                <a:latin typeface="Calibri"/>
                <a:ea typeface="Calibri"/>
                <a:cs typeface="Calibri"/>
                <a:sym typeface="Calibri"/>
              </a:defRPr>
            </a:lvl1pPr>
            <a:lvl2pPr indent="-355600" lvl="1" marL="914400" marR="0" rtl="0" algn="l">
              <a:lnSpc>
                <a:spcPct val="90000"/>
              </a:lnSpc>
              <a:spcBef>
                <a:spcPts val="500"/>
              </a:spcBef>
              <a:spcAft>
                <a:spcPts val="0"/>
              </a:spcAft>
              <a:buClr>
                <a:srgbClr val="343434"/>
              </a:buClr>
              <a:buSzPts val="2000"/>
              <a:buFont typeface="Arial"/>
              <a:buChar char="•"/>
              <a:defRPr b="0" i="0" sz="2000" u="none" cap="none" strike="noStrike">
                <a:solidFill>
                  <a:srgbClr val="343434"/>
                </a:solidFill>
                <a:latin typeface="Calibri"/>
                <a:ea typeface="Calibri"/>
                <a:cs typeface="Calibri"/>
                <a:sym typeface="Calibri"/>
              </a:defRPr>
            </a:lvl2pPr>
            <a:lvl3pPr indent="-342900" lvl="2" marL="1371600" marR="0" rtl="0" algn="l">
              <a:lnSpc>
                <a:spcPct val="90000"/>
              </a:lnSpc>
              <a:spcBef>
                <a:spcPts val="500"/>
              </a:spcBef>
              <a:spcAft>
                <a:spcPts val="0"/>
              </a:spcAft>
              <a:buClr>
                <a:srgbClr val="343434"/>
              </a:buClr>
              <a:buSzPts val="1800"/>
              <a:buFont typeface="Arial"/>
              <a:buChar char="•"/>
              <a:defRPr b="0" i="0" sz="1800" u="none" cap="none" strike="noStrike">
                <a:solidFill>
                  <a:srgbClr val="343434"/>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4pPr>
            <a:lvl5pPr indent="-330200" lvl="4" marL="2286000" marR="0" rtl="0" algn="l">
              <a:lnSpc>
                <a:spcPct val="90000"/>
              </a:lnSpc>
              <a:spcBef>
                <a:spcPts val="500"/>
              </a:spcBef>
              <a:spcAft>
                <a:spcPts val="0"/>
              </a:spcAft>
              <a:buClr>
                <a:srgbClr val="343434"/>
              </a:buClr>
              <a:buSzPts val="1600"/>
              <a:buFont typeface="Arial"/>
              <a:buChar char="•"/>
              <a:defRPr b="0" i="0" sz="1600" u="none" cap="none" strike="noStrike">
                <a:solidFill>
                  <a:srgbClr val="343434"/>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b_Title slide">
  <p:cSld name="2b_Title slide">
    <p:spTree>
      <p:nvGrpSpPr>
        <p:cNvPr id="40" name="Shape 40"/>
        <p:cNvGrpSpPr/>
        <p:nvPr/>
      </p:nvGrpSpPr>
      <p:grpSpPr>
        <a:xfrm>
          <a:off x="0" y="0"/>
          <a:ext cx="0" cy="0"/>
          <a:chOff x="0" y="0"/>
          <a:chExt cx="0" cy="0"/>
        </a:xfrm>
      </p:grpSpPr>
      <p:sp>
        <p:nvSpPr>
          <p:cNvPr id="41" name="Google Shape;41;gf9599df82a_0_1"/>
          <p:cNvSpPr/>
          <p:nvPr/>
        </p:nvSpPr>
        <p:spPr>
          <a:xfrm>
            <a:off x="7913406" y="556624"/>
            <a:ext cx="4278600" cy="4116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42" name="Google Shape;42;gf9599df82a_0_1"/>
          <p:cNvSpPr/>
          <p:nvPr/>
        </p:nvSpPr>
        <p:spPr>
          <a:xfrm>
            <a:off x="0" y="3415144"/>
            <a:ext cx="11887200" cy="3442800"/>
          </a:xfrm>
          <a:prstGeom prst="rect">
            <a:avLst/>
          </a:prstGeom>
          <a:solidFill>
            <a:srgbClr val="490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sp>
        <p:nvSpPr>
          <p:cNvPr id="43" name="Google Shape;43;gf9599df82a_0_1"/>
          <p:cNvSpPr txBox="1"/>
          <p:nvPr>
            <p:ph type="ctrTitle"/>
          </p:nvPr>
        </p:nvSpPr>
        <p:spPr>
          <a:xfrm>
            <a:off x="939977" y="4119073"/>
            <a:ext cx="6417900" cy="1040400"/>
          </a:xfrm>
          <a:prstGeom prst="rect">
            <a:avLst/>
          </a:prstGeom>
          <a:noFill/>
          <a:ln>
            <a:noFill/>
          </a:ln>
        </p:spPr>
        <p:txBody>
          <a:bodyPr anchorCtr="0" anchor="t" bIns="45700" lIns="91425" spcFirstLastPara="1" rIns="91425" wrap="square" tIns="45700">
            <a:noAutofit/>
          </a:bodyPr>
          <a:lstStyle>
            <a:lvl1pPr lvl="0" marR="0" rtl="0" algn="l">
              <a:lnSpc>
                <a:spcPct val="102272"/>
              </a:lnSpc>
              <a:spcBef>
                <a:spcPts val="0"/>
              </a:spcBef>
              <a:spcAft>
                <a:spcPts val="0"/>
              </a:spcAft>
              <a:buClr>
                <a:schemeClr val="lt2"/>
              </a:buClr>
              <a:buSzPts val="4400"/>
              <a:buFont typeface="Calibri"/>
              <a:buNone/>
              <a:defRPr b="1" i="0" sz="44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 name="Google Shape;44;gf9599df82a_0_1"/>
          <p:cNvSpPr txBox="1"/>
          <p:nvPr>
            <p:ph idx="1" type="subTitle"/>
          </p:nvPr>
        </p:nvSpPr>
        <p:spPr>
          <a:xfrm>
            <a:off x="951128" y="5228106"/>
            <a:ext cx="6405000" cy="35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2"/>
              </a:buClr>
              <a:buSzPts val="2000"/>
              <a:buFont typeface="Arial"/>
              <a:buNone/>
              <a:defRPr b="0" i="0" sz="2000" u="none" cap="none" strike="noStrike">
                <a:solidFill>
                  <a:schemeClr val="lt2"/>
                </a:solidFill>
                <a:latin typeface="Montserrat Medium"/>
                <a:ea typeface="Montserrat Medium"/>
                <a:cs typeface="Montserrat Medium"/>
                <a:sym typeface="Montserrat Medium"/>
              </a:defRPr>
            </a:lvl1pPr>
            <a:lvl2pPr lvl="1" marR="0" rtl="0" algn="ctr">
              <a:lnSpc>
                <a:spcPct val="90000"/>
              </a:lnSpc>
              <a:spcBef>
                <a:spcPts val="500"/>
              </a:spcBef>
              <a:spcAft>
                <a:spcPts val="0"/>
              </a:spcAft>
              <a:buClr>
                <a:srgbClr val="272727"/>
              </a:buClr>
              <a:buSzPts val="2000"/>
              <a:buFont typeface="Arial"/>
              <a:buNone/>
              <a:defRPr b="0" i="0" sz="2000" u="none" cap="none" strike="noStrike">
                <a:solidFill>
                  <a:srgbClr val="272727"/>
                </a:solidFill>
                <a:latin typeface="Montserrat Medium"/>
                <a:ea typeface="Montserrat Medium"/>
                <a:cs typeface="Montserrat Medium"/>
                <a:sym typeface="Montserrat Medium"/>
              </a:defRPr>
            </a:lvl2pPr>
            <a:lvl3pPr lvl="2" marR="0" rtl="0" algn="ctr">
              <a:lnSpc>
                <a:spcPct val="90000"/>
              </a:lnSpc>
              <a:spcBef>
                <a:spcPts val="500"/>
              </a:spcBef>
              <a:spcAft>
                <a:spcPts val="0"/>
              </a:spcAft>
              <a:buClr>
                <a:srgbClr val="272727"/>
              </a:buClr>
              <a:buSzPts val="1800"/>
              <a:buFont typeface="Arial"/>
              <a:buNone/>
              <a:defRPr b="0" i="0" sz="1800" u="none" cap="none" strike="noStrike">
                <a:solidFill>
                  <a:srgbClr val="272727"/>
                </a:solidFill>
                <a:latin typeface="Montserrat Medium"/>
                <a:ea typeface="Montserrat Medium"/>
                <a:cs typeface="Montserrat Medium"/>
                <a:sym typeface="Montserrat Medium"/>
              </a:defRPr>
            </a:lvl3pPr>
            <a:lvl4pPr lvl="3" marR="0" rtl="0" algn="ctr">
              <a:lnSpc>
                <a:spcPct val="90000"/>
              </a:lnSpc>
              <a:spcBef>
                <a:spcPts val="500"/>
              </a:spcBef>
              <a:spcAft>
                <a:spcPts val="0"/>
              </a:spcAft>
              <a:buClr>
                <a:srgbClr val="272727"/>
              </a:buClr>
              <a:buSzPts val="1600"/>
              <a:buFont typeface="Arial"/>
              <a:buNone/>
              <a:defRPr b="0" i="0" sz="1600" u="none" cap="none" strike="noStrike">
                <a:solidFill>
                  <a:srgbClr val="272727"/>
                </a:solidFill>
                <a:latin typeface="Montserrat Medium"/>
                <a:ea typeface="Montserrat Medium"/>
                <a:cs typeface="Montserrat Medium"/>
                <a:sym typeface="Montserrat Medium"/>
              </a:defRPr>
            </a:lvl4pPr>
            <a:lvl5pPr lvl="4" marR="0" rtl="0" algn="ctr">
              <a:lnSpc>
                <a:spcPct val="90000"/>
              </a:lnSpc>
              <a:spcBef>
                <a:spcPts val="500"/>
              </a:spcBef>
              <a:spcAft>
                <a:spcPts val="0"/>
              </a:spcAft>
              <a:buClr>
                <a:srgbClr val="272727"/>
              </a:buClr>
              <a:buSzPts val="1600"/>
              <a:buFont typeface="Arial"/>
              <a:buNone/>
              <a:defRPr b="0" i="0" sz="1600" u="none" cap="none" strike="noStrike">
                <a:solidFill>
                  <a:srgbClr val="272727"/>
                </a:solidFill>
                <a:latin typeface="Montserrat Medium"/>
                <a:ea typeface="Montserrat Medium"/>
                <a:cs typeface="Montserrat Medium"/>
                <a:sym typeface="Montserrat Medium"/>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Medium"/>
                <a:ea typeface="Montserrat Medium"/>
                <a:cs typeface="Montserrat Medium"/>
                <a:sym typeface="Montserrat Medium"/>
              </a:defRPr>
            </a:lvl9pPr>
          </a:lstStyle>
          <a:p/>
        </p:txBody>
      </p:sp>
      <p:sp>
        <p:nvSpPr>
          <p:cNvPr id="45" name="Google Shape;45;gf9599df82a_0_1"/>
          <p:cNvSpPr txBox="1"/>
          <p:nvPr>
            <p:ph idx="2" type="body"/>
          </p:nvPr>
        </p:nvSpPr>
        <p:spPr>
          <a:xfrm>
            <a:off x="939979" y="5788552"/>
            <a:ext cx="6417900" cy="602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2"/>
              </a:buClr>
              <a:buSzPts val="2000"/>
              <a:buFont typeface="Arial"/>
              <a:buNone/>
              <a:defRPr b="1" i="0" sz="2000" u="none" cap="none" strike="noStrike">
                <a:solidFill>
                  <a:schemeClr val="lt2"/>
                </a:solidFill>
                <a:latin typeface="Montserrat SemiBold"/>
                <a:ea typeface="Montserrat SemiBold"/>
                <a:cs typeface="Montserrat SemiBold"/>
                <a:sym typeface="Montserrat SemiBold"/>
              </a:defRPr>
            </a:lvl1pPr>
            <a:lvl2pPr indent="-342900" lvl="1" marL="914400" marR="0" rtl="0" algn="l">
              <a:lnSpc>
                <a:spcPct val="90000"/>
              </a:lnSpc>
              <a:spcBef>
                <a:spcPts val="500"/>
              </a:spcBef>
              <a:spcAft>
                <a:spcPts val="0"/>
              </a:spcAft>
              <a:buClr>
                <a:srgbClr val="272727"/>
              </a:buClr>
              <a:buSzPts val="1800"/>
              <a:buFont typeface="Arial"/>
              <a:buChar char="•"/>
              <a:defRPr b="0" i="0" sz="1800" u="none" cap="none" strike="noStrike">
                <a:solidFill>
                  <a:srgbClr val="272727"/>
                </a:solidFill>
                <a:latin typeface="Montserrat Medium"/>
                <a:ea typeface="Montserrat Medium"/>
                <a:cs typeface="Montserrat Medium"/>
                <a:sym typeface="Montserrat Medium"/>
              </a:defRPr>
            </a:lvl2pPr>
            <a:lvl3pPr indent="-330200" lvl="2" marL="1371600" marR="0" rtl="0" algn="l">
              <a:lnSpc>
                <a:spcPct val="90000"/>
              </a:lnSpc>
              <a:spcBef>
                <a:spcPts val="500"/>
              </a:spcBef>
              <a:spcAft>
                <a:spcPts val="0"/>
              </a:spcAft>
              <a:buClr>
                <a:srgbClr val="272727"/>
              </a:buClr>
              <a:buSzPts val="1600"/>
              <a:buFont typeface="Arial"/>
              <a:buChar char="•"/>
              <a:defRPr b="0" i="0" sz="1600" u="none" cap="none" strike="noStrike">
                <a:solidFill>
                  <a:srgbClr val="272727"/>
                </a:solidFill>
                <a:latin typeface="Montserrat Medium"/>
                <a:ea typeface="Montserrat Medium"/>
                <a:cs typeface="Montserrat Medium"/>
                <a:sym typeface="Montserrat Medium"/>
              </a:defRPr>
            </a:lvl3pPr>
            <a:lvl4pPr indent="-317500" lvl="3" marL="1828800" marR="0" rtl="0" algn="l">
              <a:lnSpc>
                <a:spcPct val="90000"/>
              </a:lnSpc>
              <a:spcBef>
                <a:spcPts val="500"/>
              </a:spcBef>
              <a:spcAft>
                <a:spcPts val="0"/>
              </a:spcAft>
              <a:buClr>
                <a:srgbClr val="272727"/>
              </a:buClr>
              <a:buSzPts val="1400"/>
              <a:buFont typeface="Arial"/>
              <a:buChar char="•"/>
              <a:defRPr b="0" i="0" sz="1400" u="none" cap="none" strike="noStrike">
                <a:solidFill>
                  <a:srgbClr val="272727"/>
                </a:solidFill>
                <a:latin typeface="Montserrat Medium"/>
                <a:ea typeface="Montserrat Medium"/>
                <a:cs typeface="Montserrat Medium"/>
                <a:sym typeface="Montserrat Medium"/>
              </a:defRPr>
            </a:lvl4pPr>
            <a:lvl5pPr indent="-317500" lvl="4" marL="2286000" marR="0" rtl="0" algn="l">
              <a:lnSpc>
                <a:spcPct val="90000"/>
              </a:lnSpc>
              <a:spcBef>
                <a:spcPts val="500"/>
              </a:spcBef>
              <a:spcAft>
                <a:spcPts val="0"/>
              </a:spcAft>
              <a:buClr>
                <a:srgbClr val="272727"/>
              </a:buClr>
              <a:buSzPts val="1400"/>
              <a:buFont typeface="Arial"/>
              <a:buChar char="•"/>
              <a:defRPr b="0" i="0" sz="1400" u="none" cap="none" strike="noStrike">
                <a:solidFill>
                  <a:srgbClr val="272727"/>
                </a:solidFill>
                <a:latin typeface="Montserrat Medium"/>
                <a:ea typeface="Montserrat Medium"/>
                <a:cs typeface="Montserrat Medium"/>
                <a:sym typeface="Montserrat Medium"/>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Medium"/>
                <a:ea typeface="Montserrat Medium"/>
                <a:cs typeface="Montserrat Medium"/>
                <a:sym typeface="Montserrat Medium"/>
              </a:defRPr>
            </a:lvl9pPr>
          </a:lstStyle>
          <a:p/>
        </p:txBody>
      </p:sp>
      <p:pic>
        <p:nvPicPr>
          <p:cNvPr id="46" name="Google Shape;46;gf9599df82a_0_1"/>
          <p:cNvPicPr preferRelativeResize="0"/>
          <p:nvPr/>
        </p:nvPicPr>
        <p:blipFill rotWithShape="1">
          <a:blip r:embed="rId2">
            <a:alphaModFix/>
          </a:blip>
          <a:srcRect b="0" l="0" r="0" t="0"/>
          <a:stretch/>
        </p:blipFill>
        <p:spPr>
          <a:xfrm>
            <a:off x="489774" y="546282"/>
            <a:ext cx="4325119" cy="1539243"/>
          </a:xfrm>
          <a:prstGeom prst="rect">
            <a:avLst/>
          </a:prstGeom>
          <a:noFill/>
          <a:ln>
            <a:noFill/>
          </a:ln>
        </p:spPr>
      </p:pic>
      <p:sp>
        <p:nvSpPr>
          <p:cNvPr id="47" name="Google Shape;47;gf9599df82a_0_1"/>
          <p:cNvSpPr/>
          <p:nvPr>
            <p:ph idx="3" type="pic"/>
          </p:nvPr>
        </p:nvSpPr>
        <p:spPr>
          <a:xfrm>
            <a:off x="7397551" y="847142"/>
            <a:ext cx="4153500" cy="5543700"/>
          </a:xfrm>
          <a:prstGeom prst="rect">
            <a:avLst/>
          </a:prstGeom>
          <a:solidFill>
            <a:schemeClr val="lt1"/>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_Content slide">
  <p:cSld name="4a_Content slide">
    <p:spTree>
      <p:nvGrpSpPr>
        <p:cNvPr id="48" name="Shape 48"/>
        <p:cNvGrpSpPr/>
        <p:nvPr/>
      </p:nvGrpSpPr>
      <p:grpSpPr>
        <a:xfrm>
          <a:off x="0" y="0"/>
          <a:ext cx="0" cy="0"/>
          <a:chOff x="0" y="0"/>
          <a:chExt cx="0" cy="0"/>
        </a:xfrm>
      </p:grpSpPr>
      <p:sp>
        <p:nvSpPr>
          <p:cNvPr id="49" name="Google Shape;49;gf9599df82a_0_15"/>
          <p:cNvSpPr txBox="1"/>
          <p:nvPr>
            <p:ph type="title"/>
          </p:nvPr>
        </p:nvSpPr>
        <p:spPr>
          <a:xfrm>
            <a:off x="483873" y="560366"/>
            <a:ext cx="10816200" cy="9156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50" name="Google Shape;50;gf9599df82a_0_15"/>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51" name="Google Shape;51;gf9599df82a_0_15"/>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52" name="Google Shape;52;gf9599df82a_0_15"/>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53" name="Google Shape;53;gf9599df82a_0_15"/>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_Content slide">
  <p:cSld name="4b_Content slide">
    <p:spTree>
      <p:nvGrpSpPr>
        <p:cNvPr id="54" name="Shape 54"/>
        <p:cNvGrpSpPr/>
        <p:nvPr/>
      </p:nvGrpSpPr>
      <p:grpSpPr>
        <a:xfrm>
          <a:off x="0" y="0"/>
          <a:ext cx="0" cy="0"/>
          <a:chOff x="0" y="0"/>
          <a:chExt cx="0" cy="0"/>
        </a:xfrm>
      </p:grpSpPr>
      <p:sp>
        <p:nvSpPr>
          <p:cNvPr id="55" name="Google Shape;55;gf9599df82a_0_21"/>
          <p:cNvSpPr txBox="1"/>
          <p:nvPr>
            <p:ph type="title"/>
          </p:nvPr>
        </p:nvSpPr>
        <p:spPr>
          <a:xfrm>
            <a:off x="483873" y="560367"/>
            <a:ext cx="10847400" cy="1136700"/>
          </a:xfrm>
          <a:prstGeom prst="rect">
            <a:avLst/>
          </a:prstGeom>
          <a:noFill/>
          <a:ln>
            <a:noFill/>
          </a:ln>
        </p:spPr>
        <p:txBody>
          <a:bodyPr anchorCtr="0" anchor="t" bIns="45700" lIns="91425" spcFirstLastPara="1" rIns="91425" wrap="square" tIns="45700">
            <a:noAutofit/>
          </a:bodyPr>
          <a:lstStyle>
            <a:lvl1pPr lvl="0" marR="0" rtl="0" algn="l">
              <a:lnSpc>
                <a:spcPct val="81818"/>
              </a:lnSpc>
              <a:spcBef>
                <a:spcPts val="0"/>
              </a:spcBef>
              <a:spcAft>
                <a:spcPts val="0"/>
              </a:spcAft>
              <a:buClr>
                <a:schemeClr val="dk2"/>
              </a:buClr>
              <a:buSzPts val="4400"/>
              <a:buFont typeface="Calibri"/>
              <a:buNone/>
              <a:defRPr b="1"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56" name="Google Shape;56;gf9599df82a_0_21"/>
          <p:cNvPicPr preferRelativeResize="0"/>
          <p:nvPr/>
        </p:nvPicPr>
        <p:blipFill rotWithShape="1">
          <a:blip r:embed="rId2">
            <a:alphaModFix/>
          </a:blip>
          <a:srcRect b="0" l="0" r="0" t="0"/>
          <a:stretch/>
        </p:blipFill>
        <p:spPr>
          <a:xfrm>
            <a:off x="628651" y="6225043"/>
            <a:ext cx="1296848" cy="461379"/>
          </a:xfrm>
          <a:prstGeom prst="rect">
            <a:avLst/>
          </a:prstGeom>
          <a:noFill/>
          <a:ln>
            <a:noFill/>
          </a:ln>
        </p:spPr>
      </p:pic>
      <p:sp>
        <p:nvSpPr>
          <p:cNvPr id="57" name="Google Shape;57;gf9599df82a_0_21"/>
          <p:cNvSpPr/>
          <p:nvPr/>
        </p:nvSpPr>
        <p:spPr>
          <a:xfrm>
            <a:off x="11747499" y="3415144"/>
            <a:ext cx="444600" cy="3442800"/>
          </a:xfrm>
          <a:prstGeom prst="rect">
            <a:avLst/>
          </a:prstGeom>
          <a:solidFill>
            <a:srgbClr val="3C02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ontserrat Medium"/>
              <a:buNone/>
            </a:pPr>
            <a:r>
              <a:t/>
            </a:r>
            <a:endParaRPr b="0" i="0" sz="1800" u="none" cap="none" strike="noStrike">
              <a:solidFill>
                <a:srgbClr val="FFFFFF"/>
              </a:solidFill>
              <a:latin typeface="Calibri"/>
              <a:ea typeface="Calibri"/>
              <a:cs typeface="Calibri"/>
              <a:sym typeface="Calibri"/>
            </a:endParaRPr>
          </a:p>
        </p:txBody>
      </p:sp>
      <p:sp>
        <p:nvSpPr>
          <p:cNvPr id="58" name="Google Shape;58;gf9599df82a_0_21"/>
          <p:cNvSpPr/>
          <p:nvPr/>
        </p:nvSpPr>
        <p:spPr>
          <a:xfrm>
            <a:off x="11747499" y="1"/>
            <a:ext cx="449100" cy="342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Medium"/>
              <a:ea typeface="Montserrat Medium"/>
              <a:cs typeface="Montserrat Medium"/>
              <a:sym typeface="Montserrat Medium"/>
            </a:endParaRPr>
          </a:p>
        </p:txBody>
      </p:sp>
      <p:cxnSp>
        <p:nvCxnSpPr>
          <p:cNvPr id="59" name="Google Shape;59;gf9599df82a_0_21"/>
          <p:cNvCxnSpPr/>
          <p:nvPr/>
        </p:nvCxnSpPr>
        <p:spPr>
          <a:xfrm>
            <a:off x="483873" y="6035489"/>
            <a:ext cx="10847400" cy="0"/>
          </a:xfrm>
          <a:prstGeom prst="straightConnector1">
            <a:avLst/>
          </a:prstGeom>
          <a:noFill/>
          <a:ln cap="flat" cmpd="sng" w="19050">
            <a:solidFill>
              <a:schemeClr val="accent1"/>
            </a:solidFill>
            <a:prstDash val="solid"/>
            <a:miter lim="800000"/>
            <a:headEnd len="sm" w="sm" type="none"/>
            <a:tailEnd len="sm" w="sm" type="none"/>
          </a:ln>
        </p:spPr>
      </p:cxnSp>
      <p:sp>
        <p:nvSpPr>
          <p:cNvPr id="60" name="Google Shape;60;gf9599df82a_0_21"/>
          <p:cNvSpPr/>
          <p:nvPr>
            <p:ph idx="2" type="pic"/>
          </p:nvPr>
        </p:nvSpPr>
        <p:spPr>
          <a:xfrm>
            <a:off x="6346825" y="2328863"/>
            <a:ext cx="4594200" cy="3049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0077BF"/>
        </a:solidFill>
      </p:bgPr>
    </p:bg>
    <p:spTree>
      <p:nvGrpSpPr>
        <p:cNvPr id="61" name="Shape 6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6.jpg"/><Relationship Id="rId6"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link.springer.com/chapter/10.1007/978-3-030-29933-0_26" TargetMode="External"/><Relationship Id="rId4" Type="http://schemas.openxmlformats.org/officeDocument/2006/relationships/hyperlink" Target="https://link.springer.com/article/10.1007/s10115-020-01452-5" TargetMode="External"/><Relationship Id="rId5" Type="http://schemas.openxmlformats.org/officeDocument/2006/relationships/hyperlink" Target="https://www.sciencedirect.com/science/article/abs/pii/S1386505617303581?casa_token=ThpQLTz-QokAAAAA:H1HNubEqqk6w0lMVzjbK_Ul0p1RqLvVUzJXZpdQzLQtJHyJJ_GthdHDmdoc4jdt0E3kW8gAv"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cretech.com/wp-content/uploads/2018/12/Ai-mi-by-jennifer-conway-1.pdf" TargetMode="External"/><Relationship Id="rId4" Type="http://schemas.openxmlformats.org/officeDocument/2006/relationships/hyperlink" Target="https://www.colocationamerica.com/blog/machine-learning-basics" TargetMode="External"/><Relationship Id="rId5" Type="http://schemas.openxmlformats.org/officeDocument/2006/relationships/hyperlink" Target="https://codete.com/blog/machine-learning-in-healthcare/" TargetMode="External"/><Relationship Id="rId6" Type="http://schemas.openxmlformats.org/officeDocument/2006/relationships/hyperlink" Target="https://innovecs.com/blog/machine-learning-in-healthcare/" TargetMode="External"/><Relationship Id="rId7" Type="http://schemas.openxmlformats.org/officeDocument/2006/relationships/hyperlink" Target="https://www.n-ix.com/machine-learning-in-finance-why-what-h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youtube.com/watch?v=4yQcq0g_RGc" TargetMode="Externa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f9599df82a_0_92"/>
          <p:cNvSpPr txBox="1"/>
          <p:nvPr>
            <p:ph type="title"/>
          </p:nvPr>
        </p:nvSpPr>
        <p:spPr>
          <a:xfrm>
            <a:off x="415600" y="1665502"/>
            <a:ext cx="10332300" cy="14955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lt2"/>
              </a:buClr>
              <a:buSzPts val="4400"/>
              <a:buFont typeface="Calibri"/>
              <a:buNone/>
            </a:pPr>
            <a:r>
              <a:rPr lang="en-GB" sz="5400"/>
              <a:t>Applied Machine Learning and Data Mining</a:t>
            </a:r>
            <a:endParaRPr sz="5400"/>
          </a:p>
        </p:txBody>
      </p:sp>
      <p:sp>
        <p:nvSpPr>
          <p:cNvPr id="112" name="Google Shape;112;gf9599df82a_0_92"/>
          <p:cNvSpPr txBox="1"/>
          <p:nvPr>
            <p:ph idx="1" type="body"/>
          </p:nvPr>
        </p:nvSpPr>
        <p:spPr>
          <a:xfrm>
            <a:off x="501717" y="4545228"/>
            <a:ext cx="2760900" cy="516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lt2"/>
              </a:buClr>
              <a:buSzPts val="2000"/>
              <a:buNone/>
            </a:pPr>
            <a:r>
              <a:rPr lang="en-GB" sz="2100">
                <a:solidFill>
                  <a:srgbClr val="000000"/>
                </a:solidFill>
              </a:rPr>
              <a:t>Dr. Alaa Mohasseb</a:t>
            </a:r>
            <a:endParaRPr sz="2100">
              <a:solidFill>
                <a:srgbClr val="000000"/>
              </a:solidFill>
            </a:endParaRPr>
          </a:p>
          <a:p>
            <a:pPr indent="0" lvl="0" marL="0" rtl="0" algn="l">
              <a:lnSpc>
                <a:spcPct val="90000"/>
              </a:lnSpc>
              <a:spcBef>
                <a:spcPts val="1000"/>
              </a:spcBef>
              <a:spcAft>
                <a:spcPts val="0"/>
              </a:spcAft>
              <a:buClr>
                <a:schemeClr val="lt2"/>
              </a:buClr>
              <a:buSzPts val="2000"/>
              <a:buNone/>
            </a:pPr>
            <a:r>
              <a:t/>
            </a:r>
            <a:endParaRPr sz="2100">
              <a:solidFill>
                <a:srgbClr val="000000"/>
              </a:solidFill>
            </a:endParaRPr>
          </a:p>
        </p:txBody>
      </p:sp>
      <p:sp>
        <p:nvSpPr>
          <p:cNvPr id="113" name="Google Shape;113;gf9599df82a_0_92"/>
          <p:cNvSpPr txBox="1"/>
          <p:nvPr>
            <p:ph idx="1" type="subTitle"/>
          </p:nvPr>
        </p:nvSpPr>
        <p:spPr>
          <a:xfrm>
            <a:off x="415600" y="3778829"/>
            <a:ext cx="8636400" cy="516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343434"/>
              </a:buClr>
              <a:buSzPts val="2000"/>
              <a:buFont typeface="Arial"/>
              <a:buNone/>
            </a:pPr>
            <a:r>
              <a:rPr b="1" i="0" lang="en-GB" sz="2500" u="none" cap="none" strike="noStrike">
                <a:solidFill>
                  <a:srgbClr val="000000"/>
                </a:solidFill>
                <a:latin typeface="Calibri"/>
                <a:ea typeface="Calibri"/>
                <a:cs typeface="Calibri"/>
                <a:sym typeface="Calibri"/>
              </a:rPr>
              <a:t>Week </a:t>
            </a:r>
            <a:r>
              <a:rPr b="1" i="0" lang="en-GB" sz="2500" u="none" cap="none" strike="noStrike">
                <a:solidFill>
                  <a:srgbClr val="343434"/>
                </a:solidFill>
                <a:latin typeface="Calibri"/>
                <a:ea typeface="Calibri"/>
                <a:cs typeface="Calibri"/>
                <a:sym typeface="Calibri"/>
              </a:rPr>
              <a:t>2</a:t>
            </a:r>
            <a:r>
              <a:rPr b="1" i="0" lang="en-GB" sz="2500" u="none" cap="none" strike="noStrike">
                <a:solidFill>
                  <a:srgbClr val="000000"/>
                </a:solidFill>
                <a:latin typeface="Calibri"/>
                <a:ea typeface="Calibri"/>
                <a:cs typeface="Calibri"/>
                <a:sym typeface="Calibri"/>
              </a:rPr>
              <a:t>:</a:t>
            </a:r>
            <a:r>
              <a:rPr b="0" i="0" lang="en-GB" sz="2500" u="none" cap="none" strike="noStrike">
                <a:solidFill>
                  <a:srgbClr val="000000"/>
                </a:solidFill>
                <a:latin typeface="Calibri"/>
                <a:ea typeface="Calibri"/>
                <a:cs typeface="Calibri"/>
                <a:sym typeface="Calibri"/>
              </a:rPr>
              <a:t> </a:t>
            </a:r>
            <a:r>
              <a:rPr b="0" i="0" lang="en-GB" sz="2500" u="none" cap="none" strike="noStrike">
                <a:solidFill>
                  <a:srgbClr val="343434"/>
                </a:solidFill>
                <a:latin typeface="Calibri"/>
                <a:ea typeface="Calibri"/>
                <a:cs typeface="Calibri"/>
                <a:sym typeface="Calibri"/>
              </a:rPr>
              <a:t>Machine learning in the real world: ML Applications</a:t>
            </a:r>
            <a:endParaRPr b="0" i="0" sz="25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chemeClr val="lt2"/>
              </a:buClr>
              <a:buSzPts val="2000"/>
              <a:buFont typeface="Arial"/>
              <a:buNone/>
            </a:pPr>
            <a:r>
              <a:t/>
            </a:r>
            <a:endParaRPr b="0" i="0" sz="2500" u="none" cap="none" strike="noStrike">
              <a:solidFill>
                <a:srgbClr val="000000"/>
              </a:solidFill>
              <a:latin typeface="Calibri"/>
              <a:ea typeface="Calibri"/>
              <a:cs typeface="Calibri"/>
              <a:sym typeface="Calibri"/>
            </a:endParaRPr>
          </a:p>
        </p:txBody>
      </p:sp>
      <p:cxnSp>
        <p:nvCxnSpPr>
          <p:cNvPr id="114" name="Google Shape;114;gf9599df82a_0_92"/>
          <p:cNvCxnSpPr/>
          <p:nvPr/>
        </p:nvCxnSpPr>
        <p:spPr>
          <a:xfrm>
            <a:off x="501725" y="4375900"/>
            <a:ext cx="95739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98c2bc7b41_0_28"/>
          <p:cNvSpPr txBox="1"/>
          <p:nvPr>
            <p:ph type="title"/>
          </p:nvPr>
        </p:nvSpPr>
        <p:spPr>
          <a:xfrm>
            <a:off x="1138600" y="1739800"/>
            <a:ext cx="9914700" cy="20511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2800"/>
              <a:buNone/>
            </a:pPr>
            <a:r>
              <a:rPr lang="en-GB" sz="9600">
                <a:solidFill>
                  <a:schemeClr val="dk2"/>
                </a:solidFill>
              </a:rPr>
              <a:t>ML in real World</a:t>
            </a:r>
            <a:endParaRPr sz="9600">
              <a:solidFill>
                <a:schemeClr val="dk2"/>
              </a:solidFill>
            </a:endParaRPr>
          </a:p>
        </p:txBody>
      </p:sp>
      <p:sp>
        <p:nvSpPr>
          <p:cNvPr id="181" name="Google Shape;181;g98c2bc7b41_0_28"/>
          <p:cNvSpPr txBox="1"/>
          <p:nvPr>
            <p:ph idx="1" type="body"/>
          </p:nvPr>
        </p:nvSpPr>
        <p:spPr>
          <a:xfrm>
            <a:off x="1138600" y="3892600"/>
            <a:ext cx="9914700" cy="14289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1900"/>
              <a:buNone/>
            </a:pPr>
            <a:r>
              <a:rPr lang="en-GB" sz="3400"/>
              <a:t>DM/ML Applications</a:t>
            </a:r>
            <a:endParaRPr sz="3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f7e8265ca2_0_20"/>
          <p:cNvSpPr/>
          <p:nvPr/>
        </p:nvSpPr>
        <p:spPr>
          <a:xfrm flipH="1">
            <a:off x="6689131" y="5046681"/>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0078B4">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 name="Google Shape;187;gf7e8265ca2_0_20"/>
          <p:cNvSpPr/>
          <p:nvPr/>
        </p:nvSpPr>
        <p:spPr>
          <a:xfrm>
            <a:off x="6348933" y="5046997"/>
            <a:ext cx="680400" cy="680400"/>
          </a:xfrm>
          <a:prstGeom prst="ellipse">
            <a:avLst/>
          </a:prstGeom>
          <a:solidFill>
            <a:srgbClr val="0078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gf7e8265ca2_0_20"/>
          <p:cNvSpPr/>
          <p:nvPr/>
        </p:nvSpPr>
        <p:spPr>
          <a:xfrm flipH="1">
            <a:off x="6689131" y="4083550"/>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9C9C9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 name="Google Shape;189;gf7e8265ca2_0_20"/>
          <p:cNvSpPr/>
          <p:nvPr/>
        </p:nvSpPr>
        <p:spPr>
          <a:xfrm>
            <a:off x="6348933" y="4083866"/>
            <a:ext cx="680400" cy="680400"/>
          </a:xfrm>
          <a:prstGeom prst="ellipse">
            <a:avLst/>
          </a:prstGeom>
          <a:solidFill>
            <a:srgbClr val="9C9C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 name="Google Shape;190;gf7e8265ca2_0_20"/>
          <p:cNvSpPr/>
          <p:nvPr/>
        </p:nvSpPr>
        <p:spPr>
          <a:xfrm flipH="1">
            <a:off x="6689131" y="3108589"/>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621360">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gf7e8265ca2_0_20"/>
          <p:cNvSpPr/>
          <p:nvPr/>
        </p:nvSpPr>
        <p:spPr>
          <a:xfrm>
            <a:off x="6348933" y="3108905"/>
            <a:ext cx="680400" cy="680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gf7e8265ca2_0_20"/>
          <p:cNvSpPr/>
          <p:nvPr/>
        </p:nvSpPr>
        <p:spPr>
          <a:xfrm flipH="1">
            <a:off x="6689131" y="2145458"/>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00A0FF">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gf7e8265ca2_0_20"/>
          <p:cNvSpPr/>
          <p:nvPr/>
        </p:nvSpPr>
        <p:spPr>
          <a:xfrm>
            <a:off x="6348933" y="2145774"/>
            <a:ext cx="680400" cy="680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gf7e8265ca2_0_20"/>
          <p:cNvSpPr/>
          <p:nvPr/>
        </p:nvSpPr>
        <p:spPr>
          <a:xfrm flipH="1">
            <a:off x="909796" y="5046681"/>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0078B4">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gf7e8265ca2_0_20"/>
          <p:cNvSpPr/>
          <p:nvPr/>
        </p:nvSpPr>
        <p:spPr>
          <a:xfrm>
            <a:off x="569598" y="5046997"/>
            <a:ext cx="680400" cy="680400"/>
          </a:xfrm>
          <a:prstGeom prst="ellipse">
            <a:avLst/>
          </a:prstGeom>
          <a:solidFill>
            <a:srgbClr val="0078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gf7e8265ca2_0_20"/>
          <p:cNvSpPr/>
          <p:nvPr/>
        </p:nvSpPr>
        <p:spPr>
          <a:xfrm flipH="1">
            <a:off x="909796" y="4083550"/>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9C9C9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gf7e8265ca2_0_20"/>
          <p:cNvSpPr/>
          <p:nvPr/>
        </p:nvSpPr>
        <p:spPr>
          <a:xfrm>
            <a:off x="569598" y="4083866"/>
            <a:ext cx="680400" cy="680400"/>
          </a:xfrm>
          <a:prstGeom prst="ellipse">
            <a:avLst/>
          </a:prstGeom>
          <a:solidFill>
            <a:srgbClr val="9C9C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gf7e8265ca2_0_20"/>
          <p:cNvSpPr/>
          <p:nvPr/>
        </p:nvSpPr>
        <p:spPr>
          <a:xfrm flipH="1">
            <a:off x="909796" y="3108589"/>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621360">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gf7e8265ca2_0_20"/>
          <p:cNvSpPr/>
          <p:nvPr/>
        </p:nvSpPr>
        <p:spPr>
          <a:xfrm>
            <a:off x="569598" y="3108905"/>
            <a:ext cx="680400" cy="6804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 name="Google Shape;200;gf7e8265ca2_0_20"/>
          <p:cNvSpPr/>
          <p:nvPr/>
        </p:nvSpPr>
        <p:spPr>
          <a:xfrm flipH="1">
            <a:off x="909796" y="2145458"/>
            <a:ext cx="4593073" cy="680716"/>
          </a:xfrm>
          <a:custGeom>
            <a:rect b="b" l="l" r="r" t="t"/>
            <a:pathLst>
              <a:path extrusionOk="0" h="680716" w="4593073">
                <a:moveTo>
                  <a:pt x="4593073" y="0"/>
                </a:moveTo>
                <a:lnTo>
                  <a:pt x="0" y="316"/>
                </a:lnTo>
                <a:lnTo>
                  <a:pt x="332757" y="340516"/>
                </a:lnTo>
                <a:lnTo>
                  <a:pt x="0" y="680716"/>
                </a:lnTo>
                <a:lnTo>
                  <a:pt x="4593073" y="680716"/>
                </a:lnTo>
                <a:lnTo>
                  <a:pt x="4593073" y="0"/>
                </a:lnTo>
                <a:close/>
              </a:path>
            </a:pathLst>
          </a:custGeom>
          <a:solidFill>
            <a:srgbClr val="00A0FF">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gf7e8265ca2_0_2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Data Mining and Machine Learning Applications</a:t>
            </a:r>
            <a:endParaRPr/>
          </a:p>
        </p:txBody>
      </p:sp>
      <p:sp>
        <p:nvSpPr>
          <p:cNvPr id="202" name="Google Shape;202;gf7e8265ca2_0_20"/>
          <p:cNvSpPr txBox="1"/>
          <p:nvPr/>
        </p:nvSpPr>
        <p:spPr>
          <a:xfrm>
            <a:off x="1442157" y="2318343"/>
            <a:ext cx="22629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A0FF"/>
                </a:solidFill>
                <a:latin typeface="Montserrat ExtraBold"/>
                <a:ea typeface="Montserrat ExtraBold"/>
                <a:cs typeface="Montserrat ExtraBold"/>
                <a:sym typeface="Montserrat ExtraBold"/>
              </a:rPr>
              <a:t>Healthcare</a:t>
            </a:r>
            <a:endParaRPr b="1" i="0" sz="1600" u="none" cap="none" strike="noStrike">
              <a:solidFill>
                <a:srgbClr val="00A0FF"/>
              </a:solidFill>
              <a:latin typeface="Montserrat ExtraBold"/>
              <a:ea typeface="Montserrat ExtraBold"/>
              <a:cs typeface="Montserrat ExtraBold"/>
              <a:sym typeface="Montserrat ExtraBold"/>
            </a:endParaRPr>
          </a:p>
        </p:txBody>
      </p:sp>
      <p:sp>
        <p:nvSpPr>
          <p:cNvPr id="203" name="Google Shape;203;gf7e8265ca2_0_20"/>
          <p:cNvSpPr txBox="1"/>
          <p:nvPr/>
        </p:nvSpPr>
        <p:spPr>
          <a:xfrm>
            <a:off x="1442157" y="3269028"/>
            <a:ext cx="2320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621360"/>
                </a:solidFill>
                <a:latin typeface="Montserrat ExtraBold"/>
                <a:ea typeface="Montserrat ExtraBold"/>
                <a:cs typeface="Montserrat ExtraBold"/>
                <a:sym typeface="Montserrat ExtraBold"/>
              </a:rPr>
              <a:t>Education</a:t>
            </a:r>
            <a:endParaRPr b="0" i="0" sz="1400" u="none" cap="none" strike="noStrike">
              <a:solidFill>
                <a:srgbClr val="000000"/>
              </a:solidFill>
              <a:latin typeface="Arial"/>
              <a:ea typeface="Arial"/>
              <a:cs typeface="Arial"/>
              <a:sym typeface="Arial"/>
            </a:endParaRPr>
          </a:p>
        </p:txBody>
      </p:sp>
      <p:sp>
        <p:nvSpPr>
          <p:cNvPr id="204" name="Google Shape;204;gf7e8265ca2_0_20"/>
          <p:cNvSpPr txBox="1"/>
          <p:nvPr/>
        </p:nvSpPr>
        <p:spPr>
          <a:xfrm>
            <a:off x="1442157" y="4271428"/>
            <a:ext cx="2332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9C9C9C"/>
                </a:solidFill>
                <a:latin typeface="Montserrat ExtraBold"/>
                <a:ea typeface="Montserrat ExtraBold"/>
                <a:cs typeface="Montserrat ExtraBold"/>
                <a:sym typeface="Montserrat ExtraBold"/>
              </a:rPr>
              <a:t>Travel</a:t>
            </a:r>
            <a:endParaRPr b="0" i="0" sz="1400" u="none" cap="none" strike="noStrike">
              <a:solidFill>
                <a:srgbClr val="000000"/>
              </a:solidFill>
              <a:latin typeface="Arial"/>
              <a:ea typeface="Arial"/>
              <a:cs typeface="Arial"/>
              <a:sym typeface="Arial"/>
            </a:endParaRPr>
          </a:p>
        </p:txBody>
      </p:sp>
      <p:sp>
        <p:nvSpPr>
          <p:cNvPr id="205" name="Google Shape;205;gf7e8265ca2_0_20"/>
          <p:cNvSpPr txBox="1"/>
          <p:nvPr/>
        </p:nvSpPr>
        <p:spPr>
          <a:xfrm>
            <a:off x="1442157" y="5227032"/>
            <a:ext cx="23025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78B4"/>
                </a:solidFill>
                <a:latin typeface="Montserrat ExtraBold"/>
                <a:ea typeface="Montserrat ExtraBold"/>
                <a:cs typeface="Montserrat ExtraBold"/>
                <a:sym typeface="Montserrat ExtraBold"/>
              </a:rPr>
              <a:t>Finance</a:t>
            </a:r>
            <a:endParaRPr b="0" i="0" sz="1400" u="none" cap="none" strike="noStrike">
              <a:solidFill>
                <a:srgbClr val="000000"/>
              </a:solidFill>
              <a:latin typeface="Arial"/>
              <a:ea typeface="Arial"/>
              <a:cs typeface="Arial"/>
              <a:sym typeface="Arial"/>
            </a:endParaRPr>
          </a:p>
        </p:txBody>
      </p:sp>
      <p:sp>
        <p:nvSpPr>
          <p:cNvPr id="206" name="Google Shape;206;gf7e8265ca2_0_20"/>
          <p:cNvSpPr txBox="1"/>
          <p:nvPr/>
        </p:nvSpPr>
        <p:spPr>
          <a:xfrm>
            <a:off x="7367305" y="2318343"/>
            <a:ext cx="22686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accent1"/>
                </a:solidFill>
                <a:latin typeface="Montserrat ExtraBold"/>
                <a:ea typeface="Montserrat ExtraBold"/>
                <a:cs typeface="Montserrat ExtraBold"/>
                <a:sym typeface="Montserrat ExtraBold"/>
              </a:rPr>
              <a:t>Retail</a:t>
            </a:r>
            <a:endParaRPr b="0" i="0" sz="1400" u="none" cap="none" strike="noStrike">
              <a:solidFill>
                <a:srgbClr val="000000"/>
              </a:solidFill>
              <a:latin typeface="Arial"/>
              <a:ea typeface="Arial"/>
              <a:cs typeface="Arial"/>
              <a:sym typeface="Arial"/>
            </a:endParaRPr>
          </a:p>
        </p:txBody>
      </p:sp>
      <p:sp>
        <p:nvSpPr>
          <p:cNvPr id="207" name="Google Shape;207;gf7e8265ca2_0_20"/>
          <p:cNvSpPr txBox="1"/>
          <p:nvPr/>
        </p:nvSpPr>
        <p:spPr>
          <a:xfrm>
            <a:off x="7367305" y="3269028"/>
            <a:ext cx="22959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accent2"/>
                </a:solidFill>
                <a:latin typeface="Montserrat ExtraBold"/>
                <a:ea typeface="Montserrat ExtraBold"/>
                <a:cs typeface="Montserrat ExtraBold"/>
                <a:sym typeface="Montserrat ExtraBold"/>
              </a:rPr>
              <a:t>E-Commerce</a:t>
            </a:r>
            <a:endParaRPr b="1" i="0" sz="1600" u="none" cap="none" strike="noStrike">
              <a:solidFill>
                <a:schemeClr val="accent2"/>
              </a:solidFill>
              <a:latin typeface="Montserrat ExtraBold"/>
              <a:ea typeface="Montserrat ExtraBold"/>
              <a:cs typeface="Montserrat ExtraBold"/>
              <a:sym typeface="Montserrat ExtraBold"/>
            </a:endParaRPr>
          </a:p>
        </p:txBody>
      </p:sp>
      <p:sp>
        <p:nvSpPr>
          <p:cNvPr id="208" name="Google Shape;208;gf7e8265ca2_0_20"/>
          <p:cNvSpPr txBox="1"/>
          <p:nvPr/>
        </p:nvSpPr>
        <p:spPr>
          <a:xfrm>
            <a:off x="7367305" y="4271428"/>
            <a:ext cx="33825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9C9C9C"/>
                </a:solidFill>
                <a:latin typeface="Montserrat ExtraBold"/>
                <a:ea typeface="Montserrat ExtraBold"/>
                <a:cs typeface="Montserrat ExtraBold"/>
                <a:sym typeface="Montserrat ExtraBold"/>
              </a:rPr>
              <a:t>Media &amp; Entertainment</a:t>
            </a:r>
            <a:endParaRPr b="1" i="0" sz="1600" u="none" cap="none" strike="noStrike">
              <a:solidFill>
                <a:srgbClr val="9C9C9C"/>
              </a:solidFill>
              <a:latin typeface="Montserrat ExtraBold"/>
              <a:ea typeface="Montserrat ExtraBold"/>
              <a:cs typeface="Montserrat ExtraBold"/>
              <a:sym typeface="Montserrat ExtraBold"/>
            </a:endParaRPr>
          </a:p>
        </p:txBody>
      </p:sp>
      <p:sp>
        <p:nvSpPr>
          <p:cNvPr id="209" name="Google Shape;209;gf7e8265ca2_0_20"/>
          <p:cNvSpPr txBox="1"/>
          <p:nvPr/>
        </p:nvSpPr>
        <p:spPr>
          <a:xfrm>
            <a:off x="7367305" y="5227032"/>
            <a:ext cx="22881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5A87"/>
                </a:solidFill>
                <a:latin typeface="Montserrat ExtraBold"/>
                <a:ea typeface="Montserrat ExtraBold"/>
                <a:cs typeface="Montserrat ExtraBold"/>
                <a:sym typeface="Montserrat ExtraBold"/>
              </a:rPr>
              <a:t>Telecom</a:t>
            </a:r>
            <a:endParaRPr b="1" i="0" sz="1600" u="none" cap="none" strike="noStrike">
              <a:solidFill>
                <a:srgbClr val="005A87"/>
              </a:solidFill>
              <a:latin typeface="Montserrat ExtraBold"/>
              <a:ea typeface="Montserrat ExtraBold"/>
              <a:cs typeface="Montserrat ExtraBold"/>
              <a:sym typeface="Montserrat ExtraBold"/>
            </a:endParaRPr>
          </a:p>
        </p:txBody>
      </p:sp>
      <p:sp>
        <p:nvSpPr>
          <p:cNvPr id="210" name="Google Shape;210;gf7e8265ca2_0_20"/>
          <p:cNvSpPr/>
          <p:nvPr/>
        </p:nvSpPr>
        <p:spPr>
          <a:xfrm>
            <a:off x="569598" y="2145774"/>
            <a:ext cx="680400" cy="680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11" name="Google Shape;211;gf7e8265ca2_0_20"/>
          <p:cNvGrpSpPr/>
          <p:nvPr/>
        </p:nvGrpSpPr>
        <p:grpSpPr>
          <a:xfrm>
            <a:off x="703200" y="2297875"/>
            <a:ext cx="413785" cy="410810"/>
            <a:chOff x="7719689" y="3859861"/>
            <a:chExt cx="220662" cy="219075"/>
          </a:xfrm>
        </p:grpSpPr>
        <p:sp>
          <p:nvSpPr>
            <p:cNvPr id="212" name="Google Shape;212;gf7e8265ca2_0_20"/>
            <p:cNvSpPr/>
            <p:nvPr/>
          </p:nvSpPr>
          <p:spPr>
            <a:xfrm>
              <a:off x="7778426" y="3899548"/>
              <a:ext cx="161925" cy="179388"/>
            </a:xfrm>
            <a:custGeom>
              <a:rect b="b" l="l" r="r" t="t"/>
              <a:pathLst>
                <a:path extrusionOk="0" h="277" w="250">
                  <a:moveTo>
                    <a:pt x="111" y="277"/>
                  </a:moveTo>
                  <a:cubicBezTo>
                    <a:pt x="48" y="277"/>
                    <a:pt x="48" y="277"/>
                    <a:pt x="48" y="277"/>
                  </a:cubicBezTo>
                  <a:cubicBezTo>
                    <a:pt x="32" y="277"/>
                    <a:pt x="18" y="264"/>
                    <a:pt x="18" y="248"/>
                  </a:cubicBezTo>
                  <a:cubicBezTo>
                    <a:pt x="18" y="169"/>
                    <a:pt x="18" y="169"/>
                    <a:pt x="18" y="169"/>
                  </a:cubicBezTo>
                  <a:cubicBezTo>
                    <a:pt x="6" y="169"/>
                    <a:pt x="6" y="169"/>
                    <a:pt x="6" y="169"/>
                  </a:cubicBezTo>
                  <a:cubicBezTo>
                    <a:pt x="2" y="169"/>
                    <a:pt x="0" y="166"/>
                    <a:pt x="0" y="163"/>
                  </a:cubicBezTo>
                  <a:cubicBezTo>
                    <a:pt x="0" y="160"/>
                    <a:pt x="2" y="157"/>
                    <a:pt x="6" y="157"/>
                  </a:cubicBezTo>
                  <a:cubicBezTo>
                    <a:pt x="24" y="157"/>
                    <a:pt x="24" y="157"/>
                    <a:pt x="24" y="157"/>
                  </a:cubicBezTo>
                  <a:cubicBezTo>
                    <a:pt x="27" y="157"/>
                    <a:pt x="30" y="160"/>
                    <a:pt x="30" y="163"/>
                  </a:cubicBezTo>
                  <a:cubicBezTo>
                    <a:pt x="30" y="248"/>
                    <a:pt x="30" y="248"/>
                    <a:pt x="30" y="248"/>
                  </a:cubicBezTo>
                  <a:cubicBezTo>
                    <a:pt x="30" y="258"/>
                    <a:pt x="38" y="266"/>
                    <a:pt x="48" y="266"/>
                  </a:cubicBezTo>
                  <a:cubicBezTo>
                    <a:pt x="111" y="266"/>
                    <a:pt x="111" y="266"/>
                    <a:pt x="111" y="266"/>
                  </a:cubicBezTo>
                  <a:cubicBezTo>
                    <a:pt x="121" y="266"/>
                    <a:pt x="130" y="258"/>
                    <a:pt x="130" y="248"/>
                  </a:cubicBezTo>
                  <a:cubicBezTo>
                    <a:pt x="130" y="163"/>
                    <a:pt x="130" y="163"/>
                    <a:pt x="130" y="163"/>
                  </a:cubicBezTo>
                  <a:cubicBezTo>
                    <a:pt x="130" y="160"/>
                    <a:pt x="132" y="157"/>
                    <a:pt x="135" y="157"/>
                  </a:cubicBezTo>
                  <a:cubicBezTo>
                    <a:pt x="220" y="157"/>
                    <a:pt x="220" y="157"/>
                    <a:pt x="220" y="157"/>
                  </a:cubicBezTo>
                  <a:cubicBezTo>
                    <a:pt x="230" y="157"/>
                    <a:pt x="239" y="149"/>
                    <a:pt x="239" y="139"/>
                  </a:cubicBezTo>
                  <a:cubicBezTo>
                    <a:pt x="239" y="75"/>
                    <a:pt x="239" y="75"/>
                    <a:pt x="239" y="75"/>
                  </a:cubicBezTo>
                  <a:cubicBezTo>
                    <a:pt x="239" y="65"/>
                    <a:pt x="230" y="57"/>
                    <a:pt x="220" y="57"/>
                  </a:cubicBezTo>
                  <a:cubicBezTo>
                    <a:pt x="135" y="57"/>
                    <a:pt x="135" y="57"/>
                    <a:pt x="135" y="57"/>
                  </a:cubicBezTo>
                  <a:cubicBezTo>
                    <a:pt x="132" y="57"/>
                    <a:pt x="130" y="54"/>
                    <a:pt x="130" y="51"/>
                  </a:cubicBezTo>
                  <a:cubicBezTo>
                    <a:pt x="130" y="6"/>
                    <a:pt x="130" y="6"/>
                    <a:pt x="130" y="6"/>
                  </a:cubicBezTo>
                  <a:cubicBezTo>
                    <a:pt x="130" y="3"/>
                    <a:pt x="132" y="0"/>
                    <a:pt x="135" y="0"/>
                  </a:cubicBezTo>
                  <a:cubicBezTo>
                    <a:pt x="139" y="0"/>
                    <a:pt x="141" y="3"/>
                    <a:pt x="141" y="6"/>
                  </a:cubicBezTo>
                  <a:cubicBezTo>
                    <a:pt x="141" y="45"/>
                    <a:pt x="141" y="45"/>
                    <a:pt x="141" y="45"/>
                  </a:cubicBezTo>
                  <a:cubicBezTo>
                    <a:pt x="220" y="45"/>
                    <a:pt x="220" y="45"/>
                    <a:pt x="220" y="45"/>
                  </a:cubicBezTo>
                  <a:cubicBezTo>
                    <a:pt x="237" y="45"/>
                    <a:pt x="250" y="59"/>
                    <a:pt x="250" y="75"/>
                  </a:cubicBezTo>
                  <a:cubicBezTo>
                    <a:pt x="250" y="139"/>
                    <a:pt x="250" y="139"/>
                    <a:pt x="250" y="139"/>
                  </a:cubicBezTo>
                  <a:cubicBezTo>
                    <a:pt x="250" y="155"/>
                    <a:pt x="237" y="169"/>
                    <a:pt x="220" y="169"/>
                  </a:cubicBezTo>
                  <a:cubicBezTo>
                    <a:pt x="141" y="169"/>
                    <a:pt x="141" y="169"/>
                    <a:pt x="141" y="169"/>
                  </a:cubicBezTo>
                  <a:cubicBezTo>
                    <a:pt x="141" y="248"/>
                    <a:pt x="141" y="248"/>
                    <a:pt x="141" y="248"/>
                  </a:cubicBezTo>
                  <a:cubicBezTo>
                    <a:pt x="141" y="264"/>
                    <a:pt x="128" y="277"/>
                    <a:pt x="111" y="27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f7e8265ca2_0_20"/>
            <p:cNvSpPr/>
            <p:nvPr/>
          </p:nvSpPr>
          <p:spPr>
            <a:xfrm>
              <a:off x="7719689" y="3859861"/>
              <a:ext cx="150813" cy="149225"/>
            </a:xfrm>
            <a:custGeom>
              <a:rect b="b" l="l" r="r" t="t"/>
              <a:pathLst>
                <a:path extrusionOk="0" h="232" w="232">
                  <a:moveTo>
                    <a:pt x="64" y="232"/>
                  </a:moveTo>
                  <a:cubicBezTo>
                    <a:pt x="30" y="232"/>
                    <a:pt x="30" y="232"/>
                    <a:pt x="30" y="232"/>
                  </a:cubicBezTo>
                  <a:cubicBezTo>
                    <a:pt x="14" y="232"/>
                    <a:pt x="0" y="218"/>
                    <a:pt x="0" y="202"/>
                  </a:cubicBezTo>
                  <a:cubicBezTo>
                    <a:pt x="0" y="138"/>
                    <a:pt x="0" y="138"/>
                    <a:pt x="0" y="138"/>
                  </a:cubicBezTo>
                  <a:cubicBezTo>
                    <a:pt x="0" y="122"/>
                    <a:pt x="14" y="108"/>
                    <a:pt x="30" y="108"/>
                  </a:cubicBezTo>
                  <a:cubicBezTo>
                    <a:pt x="109" y="108"/>
                    <a:pt x="109" y="108"/>
                    <a:pt x="109" y="108"/>
                  </a:cubicBezTo>
                  <a:cubicBezTo>
                    <a:pt x="109" y="30"/>
                    <a:pt x="109" y="30"/>
                    <a:pt x="109" y="30"/>
                  </a:cubicBezTo>
                  <a:cubicBezTo>
                    <a:pt x="109" y="13"/>
                    <a:pt x="123" y="0"/>
                    <a:pt x="139" y="0"/>
                  </a:cubicBezTo>
                  <a:cubicBezTo>
                    <a:pt x="202" y="0"/>
                    <a:pt x="202" y="0"/>
                    <a:pt x="202" y="0"/>
                  </a:cubicBezTo>
                  <a:cubicBezTo>
                    <a:pt x="219" y="0"/>
                    <a:pt x="232" y="13"/>
                    <a:pt x="232" y="30"/>
                  </a:cubicBezTo>
                  <a:cubicBezTo>
                    <a:pt x="232" y="41"/>
                    <a:pt x="232" y="41"/>
                    <a:pt x="232" y="41"/>
                  </a:cubicBezTo>
                  <a:cubicBezTo>
                    <a:pt x="232" y="44"/>
                    <a:pt x="230" y="47"/>
                    <a:pt x="226" y="47"/>
                  </a:cubicBezTo>
                  <a:cubicBezTo>
                    <a:pt x="223" y="47"/>
                    <a:pt x="221" y="44"/>
                    <a:pt x="221" y="41"/>
                  </a:cubicBezTo>
                  <a:cubicBezTo>
                    <a:pt x="221" y="30"/>
                    <a:pt x="221" y="30"/>
                    <a:pt x="221" y="30"/>
                  </a:cubicBezTo>
                  <a:cubicBezTo>
                    <a:pt x="221" y="19"/>
                    <a:pt x="212" y="11"/>
                    <a:pt x="202" y="11"/>
                  </a:cubicBezTo>
                  <a:cubicBezTo>
                    <a:pt x="139" y="11"/>
                    <a:pt x="139" y="11"/>
                    <a:pt x="139" y="11"/>
                  </a:cubicBezTo>
                  <a:cubicBezTo>
                    <a:pt x="129" y="11"/>
                    <a:pt x="121" y="19"/>
                    <a:pt x="121" y="30"/>
                  </a:cubicBezTo>
                  <a:cubicBezTo>
                    <a:pt x="121" y="114"/>
                    <a:pt x="121" y="114"/>
                    <a:pt x="121" y="114"/>
                  </a:cubicBezTo>
                  <a:cubicBezTo>
                    <a:pt x="121" y="117"/>
                    <a:pt x="118" y="120"/>
                    <a:pt x="115" y="120"/>
                  </a:cubicBezTo>
                  <a:cubicBezTo>
                    <a:pt x="30" y="120"/>
                    <a:pt x="30" y="120"/>
                    <a:pt x="30" y="120"/>
                  </a:cubicBezTo>
                  <a:cubicBezTo>
                    <a:pt x="20" y="120"/>
                    <a:pt x="12" y="128"/>
                    <a:pt x="12" y="138"/>
                  </a:cubicBezTo>
                  <a:cubicBezTo>
                    <a:pt x="12" y="202"/>
                    <a:pt x="12" y="202"/>
                    <a:pt x="12" y="202"/>
                  </a:cubicBezTo>
                  <a:cubicBezTo>
                    <a:pt x="12" y="212"/>
                    <a:pt x="20" y="220"/>
                    <a:pt x="30" y="220"/>
                  </a:cubicBezTo>
                  <a:cubicBezTo>
                    <a:pt x="64" y="220"/>
                    <a:pt x="64" y="220"/>
                    <a:pt x="64" y="220"/>
                  </a:cubicBezTo>
                  <a:cubicBezTo>
                    <a:pt x="68" y="220"/>
                    <a:pt x="70" y="223"/>
                    <a:pt x="70" y="226"/>
                  </a:cubicBezTo>
                  <a:cubicBezTo>
                    <a:pt x="70" y="229"/>
                    <a:pt x="68" y="232"/>
                    <a:pt x="64" y="23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f7e8265ca2_0_20"/>
            <p:cNvSpPr/>
            <p:nvPr/>
          </p:nvSpPr>
          <p:spPr>
            <a:xfrm>
              <a:off x="7733976" y="3951936"/>
              <a:ext cx="80963" cy="36513"/>
            </a:xfrm>
            <a:custGeom>
              <a:rect b="b" l="l" r="r" t="t"/>
              <a:pathLst>
                <a:path extrusionOk="0" h="56" w="125">
                  <a:moveTo>
                    <a:pt x="52" y="56"/>
                  </a:moveTo>
                  <a:cubicBezTo>
                    <a:pt x="52" y="56"/>
                    <a:pt x="51" y="56"/>
                    <a:pt x="51" y="56"/>
                  </a:cubicBezTo>
                  <a:cubicBezTo>
                    <a:pt x="49" y="55"/>
                    <a:pt x="47" y="53"/>
                    <a:pt x="46" y="51"/>
                  </a:cubicBezTo>
                  <a:cubicBezTo>
                    <a:pt x="41" y="21"/>
                    <a:pt x="41" y="21"/>
                    <a:pt x="41" y="21"/>
                  </a:cubicBezTo>
                  <a:cubicBezTo>
                    <a:pt x="33" y="30"/>
                    <a:pt x="33" y="30"/>
                    <a:pt x="33" y="30"/>
                  </a:cubicBezTo>
                  <a:cubicBezTo>
                    <a:pt x="32" y="32"/>
                    <a:pt x="31" y="33"/>
                    <a:pt x="29" y="33"/>
                  </a:cubicBezTo>
                  <a:cubicBezTo>
                    <a:pt x="6" y="33"/>
                    <a:pt x="6" y="33"/>
                    <a:pt x="6" y="33"/>
                  </a:cubicBezTo>
                  <a:cubicBezTo>
                    <a:pt x="3" y="33"/>
                    <a:pt x="0" y="30"/>
                    <a:pt x="0" y="27"/>
                  </a:cubicBezTo>
                  <a:cubicBezTo>
                    <a:pt x="0" y="24"/>
                    <a:pt x="3" y="21"/>
                    <a:pt x="6" y="21"/>
                  </a:cubicBezTo>
                  <a:cubicBezTo>
                    <a:pt x="26" y="21"/>
                    <a:pt x="26" y="21"/>
                    <a:pt x="26" y="21"/>
                  </a:cubicBezTo>
                  <a:cubicBezTo>
                    <a:pt x="39" y="3"/>
                    <a:pt x="39" y="3"/>
                    <a:pt x="39" y="3"/>
                  </a:cubicBezTo>
                  <a:cubicBezTo>
                    <a:pt x="41" y="1"/>
                    <a:pt x="43" y="0"/>
                    <a:pt x="45" y="1"/>
                  </a:cubicBezTo>
                  <a:cubicBezTo>
                    <a:pt x="48" y="1"/>
                    <a:pt x="49" y="3"/>
                    <a:pt x="50" y="5"/>
                  </a:cubicBezTo>
                  <a:cubicBezTo>
                    <a:pt x="54" y="31"/>
                    <a:pt x="54" y="31"/>
                    <a:pt x="54" y="31"/>
                  </a:cubicBezTo>
                  <a:cubicBezTo>
                    <a:pt x="65" y="8"/>
                    <a:pt x="65" y="8"/>
                    <a:pt x="65" y="8"/>
                  </a:cubicBezTo>
                  <a:cubicBezTo>
                    <a:pt x="66" y="6"/>
                    <a:pt x="69" y="5"/>
                    <a:pt x="71" y="5"/>
                  </a:cubicBezTo>
                  <a:cubicBezTo>
                    <a:pt x="74" y="5"/>
                    <a:pt x="76" y="7"/>
                    <a:pt x="76" y="9"/>
                  </a:cubicBezTo>
                  <a:cubicBezTo>
                    <a:pt x="78" y="21"/>
                    <a:pt x="78" y="21"/>
                    <a:pt x="78" y="21"/>
                  </a:cubicBezTo>
                  <a:cubicBezTo>
                    <a:pt x="119" y="21"/>
                    <a:pt x="119" y="21"/>
                    <a:pt x="119" y="21"/>
                  </a:cubicBezTo>
                  <a:cubicBezTo>
                    <a:pt x="122" y="21"/>
                    <a:pt x="125" y="24"/>
                    <a:pt x="125" y="27"/>
                  </a:cubicBezTo>
                  <a:cubicBezTo>
                    <a:pt x="125" y="30"/>
                    <a:pt x="122" y="33"/>
                    <a:pt x="119" y="33"/>
                  </a:cubicBezTo>
                  <a:cubicBezTo>
                    <a:pt x="73" y="33"/>
                    <a:pt x="73" y="33"/>
                    <a:pt x="73" y="33"/>
                  </a:cubicBezTo>
                  <a:cubicBezTo>
                    <a:pt x="71" y="33"/>
                    <a:pt x="69" y="31"/>
                    <a:pt x="68" y="29"/>
                  </a:cubicBezTo>
                  <a:cubicBezTo>
                    <a:pt x="57" y="52"/>
                    <a:pt x="57" y="52"/>
                    <a:pt x="57" y="52"/>
                  </a:cubicBezTo>
                  <a:cubicBezTo>
                    <a:pt x="56" y="54"/>
                    <a:pt x="54" y="56"/>
                    <a:pt x="52" y="5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f7e8265ca2_0_20"/>
            <p:cNvSpPr/>
            <p:nvPr/>
          </p:nvSpPr>
          <p:spPr>
            <a:xfrm>
              <a:off x="7845101" y="3951936"/>
              <a:ext cx="82550" cy="36513"/>
            </a:xfrm>
            <a:custGeom>
              <a:rect b="b" l="l" r="r" t="t"/>
              <a:pathLst>
                <a:path extrusionOk="0" h="56" w="126">
                  <a:moveTo>
                    <a:pt x="74" y="56"/>
                  </a:moveTo>
                  <a:cubicBezTo>
                    <a:pt x="72" y="56"/>
                    <a:pt x="70" y="54"/>
                    <a:pt x="69" y="52"/>
                  </a:cubicBezTo>
                  <a:cubicBezTo>
                    <a:pt x="58" y="29"/>
                    <a:pt x="58" y="29"/>
                    <a:pt x="58" y="29"/>
                  </a:cubicBezTo>
                  <a:cubicBezTo>
                    <a:pt x="57" y="31"/>
                    <a:pt x="55" y="33"/>
                    <a:pt x="53" y="33"/>
                  </a:cubicBezTo>
                  <a:cubicBezTo>
                    <a:pt x="6" y="33"/>
                    <a:pt x="6" y="33"/>
                    <a:pt x="6" y="33"/>
                  </a:cubicBezTo>
                  <a:cubicBezTo>
                    <a:pt x="3" y="33"/>
                    <a:pt x="0" y="30"/>
                    <a:pt x="0" y="27"/>
                  </a:cubicBezTo>
                  <a:cubicBezTo>
                    <a:pt x="0" y="24"/>
                    <a:pt x="3" y="21"/>
                    <a:pt x="6" y="21"/>
                  </a:cubicBezTo>
                  <a:cubicBezTo>
                    <a:pt x="48" y="21"/>
                    <a:pt x="48" y="21"/>
                    <a:pt x="48" y="21"/>
                  </a:cubicBezTo>
                  <a:cubicBezTo>
                    <a:pt x="50" y="9"/>
                    <a:pt x="50" y="9"/>
                    <a:pt x="50" y="9"/>
                  </a:cubicBezTo>
                  <a:cubicBezTo>
                    <a:pt x="51" y="7"/>
                    <a:pt x="53" y="5"/>
                    <a:pt x="55" y="5"/>
                  </a:cubicBezTo>
                  <a:cubicBezTo>
                    <a:pt x="58" y="5"/>
                    <a:pt x="60" y="6"/>
                    <a:pt x="61" y="8"/>
                  </a:cubicBezTo>
                  <a:cubicBezTo>
                    <a:pt x="72" y="31"/>
                    <a:pt x="72" y="31"/>
                    <a:pt x="72" y="31"/>
                  </a:cubicBezTo>
                  <a:cubicBezTo>
                    <a:pt x="77" y="5"/>
                    <a:pt x="77" y="5"/>
                    <a:pt x="77" y="5"/>
                  </a:cubicBezTo>
                  <a:cubicBezTo>
                    <a:pt x="77" y="3"/>
                    <a:pt x="79" y="1"/>
                    <a:pt x="81" y="1"/>
                  </a:cubicBezTo>
                  <a:cubicBezTo>
                    <a:pt x="83" y="0"/>
                    <a:pt x="86" y="1"/>
                    <a:pt x="87" y="3"/>
                  </a:cubicBezTo>
                  <a:cubicBezTo>
                    <a:pt x="100" y="21"/>
                    <a:pt x="100" y="21"/>
                    <a:pt x="100" y="21"/>
                  </a:cubicBezTo>
                  <a:cubicBezTo>
                    <a:pt x="121" y="21"/>
                    <a:pt x="121" y="21"/>
                    <a:pt x="121" y="21"/>
                  </a:cubicBezTo>
                  <a:cubicBezTo>
                    <a:pt x="124" y="21"/>
                    <a:pt x="126" y="24"/>
                    <a:pt x="126" y="27"/>
                  </a:cubicBezTo>
                  <a:cubicBezTo>
                    <a:pt x="126" y="30"/>
                    <a:pt x="124" y="33"/>
                    <a:pt x="121" y="33"/>
                  </a:cubicBezTo>
                  <a:cubicBezTo>
                    <a:pt x="97" y="33"/>
                    <a:pt x="97" y="33"/>
                    <a:pt x="97" y="33"/>
                  </a:cubicBezTo>
                  <a:cubicBezTo>
                    <a:pt x="96" y="33"/>
                    <a:pt x="94" y="32"/>
                    <a:pt x="93" y="30"/>
                  </a:cubicBezTo>
                  <a:cubicBezTo>
                    <a:pt x="86" y="21"/>
                    <a:pt x="86" y="21"/>
                    <a:pt x="86" y="21"/>
                  </a:cubicBezTo>
                  <a:cubicBezTo>
                    <a:pt x="80" y="51"/>
                    <a:pt x="80" y="51"/>
                    <a:pt x="80" y="51"/>
                  </a:cubicBezTo>
                  <a:cubicBezTo>
                    <a:pt x="80" y="53"/>
                    <a:pt x="78" y="55"/>
                    <a:pt x="75" y="56"/>
                  </a:cubicBezTo>
                  <a:cubicBezTo>
                    <a:pt x="75" y="56"/>
                    <a:pt x="75" y="56"/>
                    <a:pt x="74" y="5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f7e8265ca2_0_20"/>
            <p:cNvSpPr/>
            <p:nvPr/>
          </p:nvSpPr>
          <p:spPr>
            <a:xfrm>
              <a:off x="7807001" y="3948761"/>
              <a:ext cx="46038" cy="42863"/>
            </a:xfrm>
            <a:custGeom>
              <a:rect b="b" l="l" r="r" t="t"/>
              <a:pathLst>
                <a:path extrusionOk="0" h="67" w="73">
                  <a:moveTo>
                    <a:pt x="37" y="67"/>
                  </a:moveTo>
                  <a:cubicBezTo>
                    <a:pt x="36" y="67"/>
                    <a:pt x="35" y="67"/>
                    <a:pt x="34" y="66"/>
                  </a:cubicBezTo>
                  <a:cubicBezTo>
                    <a:pt x="13" y="56"/>
                    <a:pt x="5" y="43"/>
                    <a:pt x="2" y="33"/>
                  </a:cubicBezTo>
                  <a:cubicBezTo>
                    <a:pt x="1" y="32"/>
                    <a:pt x="1" y="29"/>
                    <a:pt x="0" y="27"/>
                  </a:cubicBezTo>
                  <a:cubicBezTo>
                    <a:pt x="0" y="26"/>
                    <a:pt x="0" y="25"/>
                    <a:pt x="0" y="25"/>
                  </a:cubicBezTo>
                  <a:cubicBezTo>
                    <a:pt x="0" y="11"/>
                    <a:pt x="11" y="0"/>
                    <a:pt x="23" y="0"/>
                  </a:cubicBezTo>
                  <a:cubicBezTo>
                    <a:pt x="28" y="0"/>
                    <a:pt x="33" y="2"/>
                    <a:pt x="37" y="5"/>
                  </a:cubicBezTo>
                  <a:cubicBezTo>
                    <a:pt x="40" y="2"/>
                    <a:pt x="45" y="0"/>
                    <a:pt x="50" y="0"/>
                  </a:cubicBezTo>
                  <a:cubicBezTo>
                    <a:pt x="63" y="0"/>
                    <a:pt x="73" y="11"/>
                    <a:pt x="73" y="25"/>
                  </a:cubicBezTo>
                  <a:cubicBezTo>
                    <a:pt x="73" y="25"/>
                    <a:pt x="73" y="26"/>
                    <a:pt x="73" y="27"/>
                  </a:cubicBezTo>
                  <a:cubicBezTo>
                    <a:pt x="73" y="29"/>
                    <a:pt x="72" y="31"/>
                    <a:pt x="72" y="34"/>
                  </a:cubicBezTo>
                  <a:cubicBezTo>
                    <a:pt x="69" y="43"/>
                    <a:pt x="61" y="56"/>
                    <a:pt x="39" y="66"/>
                  </a:cubicBezTo>
                  <a:cubicBezTo>
                    <a:pt x="38" y="67"/>
                    <a:pt x="38" y="67"/>
                    <a:pt x="37" y="67"/>
                  </a:cubicBezTo>
                  <a:close/>
                  <a:moveTo>
                    <a:pt x="23" y="12"/>
                  </a:moveTo>
                  <a:cubicBezTo>
                    <a:pt x="17" y="12"/>
                    <a:pt x="12" y="18"/>
                    <a:pt x="12" y="25"/>
                  </a:cubicBezTo>
                  <a:cubicBezTo>
                    <a:pt x="12" y="25"/>
                    <a:pt x="12" y="26"/>
                    <a:pt x="12" y="26"/>
                  </a:cubicBezTo>
                  <a:cubicBezTo>
                    <a:pt x="12" y="27"/>
                    <a:pt x="12" y="29"/>
                    <a:pt x="13" y="30"/>
                  </a:cubicBezTo>
                  <a:cubicBezTo>
                    <a:pt x="15" y="36"/>
                    <a:pt x="20" y="46"/>
                    <a:pt x="37" y="55"/>
                  </a:cubicBezTo>
                  <a:cubicBezTo>
                    <a:pt x="53" y="46"/>
                    <a:pt x="59" y="36"/>
                    <a:pt x="60" y="30"/>
                  </a:cubicBezTo>
                  <a:cubicBezTo>
                    <a:pt x="61" y="29"/>
                    <a:pt x="61" y="27"/>
                    <a:pt x="61" y="26"/>
                  </a:cubicBezTo>
                  <a:cubicBezTo>
                    <a:pt x="61" y="26"/>
                    <a:pt x="61" y="25"/>
                    <a:pt x="61" y="25"/>
                  </a:cubicBezTo>
                  <a:cubicBezTo>
                    <a:pt x="61" y="18"/>
                    <a:pt x="56" y="12"/>
                    <a:pt x="50" y="12"/>
                  </a:cubicBezTo>
                  <a:cubicBezTo>
                    <a:pt x="47" y="12"/>
                    <a:pt x="43" y="14"/>
                    <a:pt x="41" y="16"/>
                  </a:cubicBezTo>
                  <a:cubicBezTo>
                    <a:pt x="40" y="18"/>
                    <a:pt x="38" y="19"/>
                    <a:pt x="37" y="19"/>
                  </a:cubicBezTo>
                  <a:cubicBezTo>
                    <a:pt x="35" y="19"/>
                    <a:pt x="33" y="18"/>
                    <a:pt x="32" y="16"/>
                  </a:cubicBezTo>
                  <a:cubicBezTo>
                    <a:pt x="30" y="14"/>
                    <a:pt x="27" y="12"/>
                    <a:pt x="23" y="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gf7e8265ca2_0_20"/>
          <p:cNvGrpSpPr/>
          <p:nvPr/>
        </p:nvGrpSpPr>
        <p:grpSpPr>
          <a:xfrm>
            <a:off x="719657" y="3228664"/>
            <a:ext cx="378530" cy="400797"/>
            <a:chOff x="17463" y="2282826"/>
            <a:chExt cx="296863" cy="314326"/>
          </a:xfrm>
        </p:grpSpPr>
        <p:sp>
          <p:nvSpPr>
            <p:cNvPr id="218" name="Google Shape;218;gf7e8265ca2_0_20"/>
            <p:cNvSpPr/>
            <p:nvPr/>
          </p:nvSpPr>
          <p:spPr>
            <a:xfrm>
              <a:off x="80963" y="2565401"/>
              <a:ext cx="9525" cy="31750"/>
            </a:xfrm>
            <a:custGeom>
              <a:rect b="b" l="l" r="r" t="t"/>
              <a:pathLst>
                <a:path extrusionOk="0" h="39" w="11">
                  <a:moveTo>
                    <a:pt x="6" y="39"/>
                  </a:moveTo>
                  <a:cubicBezTo>
                    <a:pt x="3" y="39"/>
                    <a:pt x="0" y="37"/>
                    <a:pt x="0" y="34"/>
                  </a:cubicBezTo>
                  <a:cubicBezTo>
                    <a:pt x="0" y="5"/>
                    <a:pt x="0" y="5"/>
                    <a:pt x="0" y="5"/>
                  </a:cubicBezTo>
                  <a:cubicBezTo>
                    <a:pt x="0" y="2"/>
                    <a:pt x="3" y="0"/>
                    <a:pt x="6" y="0"/>
                  </a:cubicBezTo>
                  <a:cubicBezTo>
                    <a:pt x="9" y="0"/>
                    <a:pt x="11" y="2"/>
                    <a:pt x="11" y="5"/>
                  </a:cubicBezTo>
                  <a:cubicBezTo>
                    <a:pt x="11" y="34"/>
                    <a:pt x="11" y="34"/>
                    <a:pt x="11" y="34"/>
                  </a:cubicBezTo>
                  <a:cubicBezTo>
                    <a:pt x="11" y="37"/>
                    <a:pt x="9" y="39"/>
                    <a:pt x="6"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f7e8265ca2_0_20"/>
            <p:cNvSpPr/>
            <p:nvPr/>
          </p:nvSpPr>
          <p:spPr>
            <a:xfrm>
              <a:off x="41275" y="2473326"/>
              <a:ext cx="46038" cy="46038"/>
            </a:xfrm>
            <a:custGeom>
              <a:rect b="b" l="l" r="r" t="t"/>
              <a:pathLst>
                <a:path extrusionOk="0" h="56" w="56">
                  <a:moveTo>
                    <a:pt x="28" y="56"/>
                  </a:moveTo>
                  <a:cubicBezTo>
                    <a:pt x="13" y="56"/>
                    <a:pt x="0" y="43"/>
                    <a:pt x="0" y="28"/>
                  </a:cubicBezTo>
                  <a:cubicBezTo>
                    <a:pt x="0" y="12"/>
                    <a:pt x="13" y="0"/>
                    <a:pt x="28" y="0"/>
                  </a:cubicBezTo>
                  <a:cubicBezTo>
                    <a:pt x="44" y="0"/>
                    <a:pt x="56" y="12"/>
                    <a:pt x="56" y="28"/>
                  </a:cubicBezTo>
                  <a:cubicBezTo>
                    <a:pt x="56" y="43"/>
                    <a:pt x="44" y="56"/>
                    <a:pt x="28" y="56"/>
                  </a:cubicBezTo>
                  <a:close/>
                  <a:moveTo>
                    <a:pt x="28" y="11"/>
                  </a:moveTo>
                  <a:cubicBezTo>
                    <a:pt x="19" y="11"/>
                    <a:pt x="11" y="18"/>
                    <a:pt x="11" y="28"/>
                  </a:cubicBezTo>
                  <a:cubicBezTo>
                    <a:pt x="11" y="37"/>
                    <a:pt x="19" y="45"/>
                    <a:pt x="28" y="45"/>
                  </a:cubicBezTo>
                  <a:cubicBezTo>
                    <a:pt x="38" y="45"/>
                    <a:pt x="45" y="37"/>
                    <a:pt x="45" y="28"/>
                  </a:cubicBezTo>
                  <a:cubicBezTo>
                    <a:pt x="45" y="18"/>
                    <a:pt x="38" y="11"/>
                    <a:pt x="28"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f7e8265ca2_0_20"/>
            <p:cNvSpPr/>
            <p:nvPr/>
          </p:nvSpPr>
          <p:spPr>
            <a:xfrm>
              <a:off x="38100" y="2565401"/>
              <a:ext cx="7938" cy="31750"/>
            </a:xfrm>
            <a:custGeom>
              <a:rect b="b" l="l" r="r" t="t"/>
              <a:pathLst>
                <a:path extrusionOk="0" h="39" w="11">
                  <a:moveTo>
                    <a:pt x="6" y="39"/>
                  </a:moveTo>
                  <a:cubicBezTo>
                    <a:pt x="3" y="39"/>
                    <a:pt x="0" y="37"/>
                    <a:pt x="0" y="34"/>
                  </a:cubicBezTo>
                  <a:cubicBezTo>
                    <a:pt x="0" y="5"/>
                    <a:pt x="0" y="5"/>
                    <a:pt x="0" y="5"/>
                  </a:cubicBezTo>
                  <a:cubicBezTo>
                    <a:pt x="0" y="2"/>
                    <a:pt x="3" y="0"/>
                    <a:pt x="6" y="0"/>
                  </a:cubicBezTo>
                  <a:cubicBezTo>
                    <a:pt x="9" y="0"/>
                    <a:pt x="11" y="2"/>
                    <a:pt x="11" y="5"/>
                  </a:cubicBezTo>
                  <a:cubicBezTo>
                    <a:pt x="11" y="34"/>
                    <a:pt x="11" y="34"/>
                    <a:pt x="11" y="34"/>
                  </a:cubicBezTo>
                  <a:cubicBezTo>
                    <a:pt x="11" y="37"/>
                    <a:pt x="9" y="39"/>
                    <a:pt x="6"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f7e8265ca2_0_20"/>
            <p:cNvSpPr/>
            <p:nvPr/>
          </p:nvSpPr>
          <p:spPr>
            <a:xfrm>
              <a:off x="184150" y="2565401"/>
              <a:ext cx="7938" cy="31750"/>
            </a:xfrm>
            <a:custGeom>
              <a:rect b="b" l="l" r="r" t="t"/>
              <a:pathLst>
                <a:path extrusionOk="0" h="39" w="11">
                  <a:moveTo>
                    <a:pt x="5" y="39"/>
                  </a:moveTo>
                  <a:cubicBezTo>
                    <a:pt x="2" y="39"/>
                    <a:pt x="0" y="37"/>
                    <a:pt x="0" y="34"/>
                  </a:cubicBezTo>
                  <a:cubicBezTo>
                    <a:pt x="0" y="5"/>
                    <a:pt x="0" y="5"/>
                    <a:pt x="0" y="5"/>
                  </a:cubicBezTo>
                  <a:cubicBezTo>
                    <a:pt x="0" y="2"/>
                    <a:pt x="2" y="0"/>
                    <a:pt x="5" y="0"/>
                  </a:cubicBezTo>
                  <a:cubicBezTo>
                    <a:pt x="9" y="0"/>
                    <a:pt x="11" y="2"/>
                    <a:pt x="11" y="5"/>
                  </a:cubicBezTo>
                  <a:cubicBezTo>
                    <a:pt x="11" y="34"/>
                    <a:pt x="11" y="34"/>
                    <a:pt x="11" y="34"/>
                  </a:cubicBezTo>
                  <a:cubicBezTo>
                    <a:pt x="11" y="37"/>
                    <a:pt x="9" y="39"/>
                    <a:pt x="5"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f7e8265ca2_0_20"/>
            <p:cNvSpPr/>
            <p:nvPr/>
          </p:nvSpPr>
          <p:spPr>
            <a:xfrm>
              <a:off x="142875" y="2473326"/>
              <a:ext cx="46038" cy="46038"/>
            </a:xfrm>
            <a:custGeom>
              <a:rect b="b" l="l" r="r" t="t"/>
              <a:pathLst>
                <a:path extrusionOk="0" h="56" w="56">
                  <a:moveTo>
                    <a:pt x="28" y="56"/>
                  </a:moveTo>
                  <a:cubicBezTo>
                    <a:pt x="13" y="56"/>
                    <a:pt x="0" y="43"/>
                    <a:pt x="0" y="28"/>
                  </a:cubicBezTo>
                  <a:cubicBezTo>
                    <a:pt x="0" y="12"/>
                    <a:pt x="13" y="0"/>
                    <a:pt x="28" y="0"/>
                  </a:cubicBezTo>
                  <a:cubicBezTo>
                    <a:pt x="44" y="0"/>
                    <a:pt x="56" y="12"/>
                    <a:pt x="56" y="28"/>
                  </a:cubicBezTo>
                  <a:cubicBezTo>
                    <a:pt x="56" y="43"/>
                    <a:pt x="44" y="56"/>
                    <a:pt x="28" y="56"/>
                  </a:cubicBezTo>
                  <a:close/>
                  <a:moveTo>
                    <a:pt x="28" y="11"/>
                  </a:moveTo>
                  <a:cubicBezTo>
                    <a:pt x="19" y="11"/>
                    <a:pt x="11" y="18"/>
                    <a:pt x="11" y="28"/>
                  </a:cubicBezTo>
                  <a:cubicBezTo>
                    <a:pt x="11" y="37"/>
                    <a:pt x="19" y="45"/>
                    <a:pt x="28" y="45"/>
                  </a:cubicBezTo>
                  <a:cubicBezTo>
                    <a:pt x="38" y="45"/>
                    <a:pt x="45" y="37"/>
                    <a:pt x="45" y="28"/>
                  </a:cubicBezTo>
                  <a:cubicBezTo>
                    <a:pt x="45" y="18"/>
                    <a:pt x="38" y="11"/>
                    <a:pt x="28"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f7e8265ca2_0_20"/>
            <p:cNvSpPr/>
            <p:nvPr/>
          </p:nvSpPr>
          <p:spPr>
            <a:xfrm>
              <a:off x="139700" y="2565401"/>
              <a:ext cx="7938" cy="31750"/>
            </a:xfrm>
            <a:custGeom>
              <a:rect b="b" l="l" r="r" t="t"/>
              <a:pathLst>
                <a:path extrusionOk="0" h="39" w="11">
                  <a:moveTo>
                    <a:pt x="6" y="39"/>
                  </a:moveTo>
                  <a:cubicBezTo>
                    <a:pt x="3" y="39"/>
                    <a:pt x="0" y="37"/>
                    <a:pt x="0" y="34"/>
                  </a:cubicBezTo>
                  <a:cubicBezTo>
                    <a:pt x="0" y="5"/>
                    <a:pt x="0" y="5"/>
                    <a:pt x="0" y="5"/>
                  </a:cubicBezTo>
                  <a:cubicBezTo>
                    <a:pt x="0" y="2"/>
                    <a:pt x="3" y="0"/>
                    <a:pt x="6" y="0"/>
                  </a:cubicBezTo>
                  <a:cubicBezTo>
                    <a:pt x="9" y="0"/>
                    <a:pt x="11" y="2"/>
                    <a:pt x="11" y="5"/>
                  </a:cubicBezTo>
                  <a:cubicBezTo>
                    <a:pt x="11" y="34"/>
                    <a:pt x="11" y="34"/>
                    <a:pt x="11" y="34"/>
                  </a:cubicBezTo>
                  <a:cubicBezTo>
                    <a:pt x="11" y="37"/>
                    <a:pt x="9" y="39"/>
                    <a:pt x="6"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f7e8265ca2_0_20"/>
            <p:cNvSpPr/>
            <p:nvPr/>
          </p:nvSpPr>
          <p:spPr>
            <a:xfrm>
              <a:off x="285750" y="2565401"/>
              <a:ext cx="7938" cy="31750"/>
            </a:xfrm>
            <a:custGeom>
              <a:rect b="b" l="l" r="r" t="t"/>
              <a:pathLst>
                <a:path extrusionOk="0" h="39" w="11">
                  <a:moveTo>
                    <a:pt x="5" y="39"/>
                  </a:moveTo>
                  <a:cubicBezTo>
                    <a:pt x="2" y="39"/>
                    <a:pt x="0" y="37"/>
                    <a:pt x="0" y="34"/>
                  </a:cubicBezTo>
                  <a:cubicBezTo>
                    <a:pt x="0" y="5"/>
                    <a:pt x="0" y="5"/>
                    <a:pt x="0" y="5"/>
                  </a:cubicBezTo>
                  <a:cubicBezTo>
                    <a:pt x="0" y="2"/>
                    <a:pt x="2" y="0"/>
                    <a:pt x="5" y="0"/>
                  </a:cubicBezTo>
                  <a:cubicBezTo>
                    <a:pt x="8" y="0"/>
                    <a:pt x="11" y="2"/>
                    <a:pt x="11" y="5"/>
                  </a:cubicBezTo>
                  <a:cubicBezTo>
                    <a:pt x="11" y="34"/>
                    <a:pt x="11" y="34"/>
                    <a:pt x="11" y="34"/>
                  </a:cubicBezTo>
                  <a:cubicBezTo>
                    <a:pt x="11" y="37"/>
                    <a:pt x="8" y="39"/>
                    <a:pt x="5"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f7e8265ca2_0_20"/>
            <p:cNvSpPr/>
            <p:nvPr/>
          </p:nvSpPr>
          <p:spPr>
            <a:xfrm>
              <a:off x="244475" y="2473326"/>
              <a:ext cx="46038" cy="46038"/>
            </a:xfrm>
            <a:custGeom>
              <a:rect b="b" l="l" r="r" t="t"/>
              <a:pathLst>
                <a:path extrusionOk="0" h="56" w="56">
                  <a:moveTo>
                    <a:pt x="28" y="56"/>
                  </a:moveTo>
                  <a:cubicBezTo>
                    <a:pt x="13" y="56"/>
                    <a:pt x="0" y="43"/>
                    <a:pt x="0" y="28"/>
                  </a:cubicBezTo>
                  <a:cubicBezTo>
                    <a:pt x="0" y="12"/>
                    <a:pt x="13" y="0"/>
                    <a:pt x="28" y="0"/>
                  </a:cubicBezTo>
                  <a:cubicBezTo>
                    <a:pt x="44" y="0"/>
                    <a:pt x="56" y="12"/>
                    <a:pt x="56" y="28"/>
                  </a:cubicBezTo>
                  <a:cubicBezTo>
                    <a:pt x="56" y="43"/>
                    <a:pt x="44" y="56"/>
                    <a:pt x="28" y="56"/>
                  </a:cubicBezTo>
                  <a:close/>
                  <a:moveTo>
                    <a:pt x="28" y="11"/>
                  </a:moveTo>
                  <a:cubicBezTo>
                    <a:pt x="19" y="11"/>
                    <a:pt x="11" y="18"/>
                    <a:pt x="11" y="28"/>
                  </a:cubicBezTo>
                  <a:cubicBezTo>
                    <a:pt x="11" y="37"/>
                    <a:pt x="19" y="45"/>
                    <a:pt x="28" y="45"/>
                  </a:cubicBezTo>
                  <a:cubicBezTo>
                    <a:pt x="37" y="45"/>
                    <a:pt x="45" y="37"/>
                    <a:pt x="45" y="28"/>
                  </a:cubicBezTo>
                  <a:cubicBezTo>
                    <a:pt x="45" y="18"/>
                    <a:pt x="37" y="11"/>
                    <a:pt x="28"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f7e8265ca2_0_20"/>
            <p:cNvSpPr/>
            <p:nvPr/>
          </p:nvSpPr>
          <p:spPr>
            <a:xfrm>
              <a:off x="241300" y="2565401"/>
              <a:ext cx="9525" cy="31750"/>
            </a:xfrm>
            <a:custGeom>
              <a:rect b="b" l="l" r="r" t="t"/>
              <a:pathLst>
                <a:path extrusionOk="0" h="39" w="11">
                  <a:moveTo>
                    <a:pt x="6" y="39"/>
                  </a:moveTo>
                  <a:cubicBezTo>
                    <a:pt x="3" y="39"/>
                    <a:pt x="0" y="37"/>
                    <a:pt x="0" y="34"/>
                  </a:cubicBezTo>
                  <a:cubicBezTo>
                    <a:pt x="0" y="5"/>
                    <a:pt x="0" y="5"/>
                    <a:pt x="0" y="5"/>
                  </a:cubicBezTo>
                  <a:cubicBezTo>
                    <a:pt x="0" y="2"/>
                    <a:pt x="3" y="0"/>
                    <a:pt x="6" y="0"/>
                  </a:cubicBezTo>
                  <a:cubicBezTo>
                    <a:pt x="9" y="0"/>
                    <a:pt x="11" y="2"/>
                    <a:pt x="11" y="5"/>
                  </a:cubicBezTo>
                  <a:cubicBezTo>
                    <a:pt x="11" y="34"/>
                    <a:pt x="11" y="34"/>
                    <a:pt x="11" y="34"/>
                  </a:cubicBezTo>
                  <a:cubicBezTo>
                    <a:pt x="11" y="37"/>
                    <a:pt x="9" y="39"/>
                    <a:pt x="6"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f7e8265ca2_0_20"/>
            <p:cNvSpPr/>
            <p:nvPr/>
          </p:nvSpPr>
          <p:spPr>
            <a:xfrm>
              <a:off x="17463" y="2525714"/>
              <a:ext cx="93663" cy="71438"/>
            </a:xfrm>
            <a:custGeom>
              <a:rect b="b" l="l" r="r" t="t"/>
              <a:pathLst>
                <a:path extrusionOk="0" h="87" w="114">
                  <a:moveTo>
                    <a:pt x="109" y="87"/>
                  </a:moveTo>
                  <a:cubicBezTo>
                    <a:pt x="6" y="87"/>
                    <a:pt x="6" y="87"/>
                    <a:pt x="6" y="87"/>
                  </a:cubicBezTo>
                  <a:cubicBezTo>
                    <a:pt x="3" y="87"/>
                    <a:pt x="0" y="85"/>
                    <a:pt x="0" y="82"/>
                  </a:cubicBezTo>
                  <a:cubicBezTo>
                    <a:pt x="0" y="37"/>
                    <a:pt x="0" y="37"/>
                    <a:pt x="0" y="37"/>
                  </a:cubicBezTo>
                  <a:cubicBezTo>
                    <a:pt x="0" y="18"/>
                    <a:pt x="14" y="2"/>
                    <a:pt x="33" y="0"/>
                  </a:cubicBezTo>
                  <a:cubicBezTo>
                    <a:pt x="36" y="0"/>
                    <a:pt x="38" y="2"/>
                    <a:pt x="39" y="5"/>
                  </a:cubicBezTo>
                  <a:cubicBezTo>
                    <a:pt x="39" y="8"/>
                    <a:pt x="37" y="11"/>
                    <a:pt x="34" y="11"/>
                  </a:cubicBezTo>
                  <a:cubicBezTo>
                    <a:pt x="21" y="13"/>
                    <a:pt x="11" y="24"/>
                    <a:pt x="11" y="37"/>
                  </a:cubicBezTo>
                  <a:cubicBezTo>
                    <a:pt x="11" y="76"/>
                    <a:pt x="11" y="76"/>
                    <a:pt x="11" y="76"/>
                  </a:cubicBezTo>
                  <a:cubicBezTo>
                    <a:pt x="103" y="76"/>
                    <a:pt x="103" y="76"/>
                    <a:pt x="103" y="76"/>
                  </a:cubicBezTo>
                  <a:cubicBezTo>
                    <a:pt x="103" y="37"/>
                    <a:pt x="103" y="37"/>
                    <a:pt x="103" y="37"/>
                  </a:cubicBezTo>
                  <a:cubicBezTo>
                    <a:pt x="103" y="24"/>
                    <a:pt x="93" y="13"/>
                    <a:pt x="81" y="11"/>
                  </a:cubicBezTo>
                  <a:cubicBezTo>
                    <a:pt x="78" y="11"/>
                    <a:pt x="75" y="8"/>
                    <a:pt x="76" y="5"/>
                  </a:cubicBezTo>
                  <a:cubicBezTo>
                    <a:pt x="76" y="2"/>
                    <a:pt x="79" y="0"/>
                    <a:pt x="82" y="0"/>
                  </a:cubicBezTo>
                  <a:cubicBezTo>
                    <a:pt x="100" y="2"/>
                    <a:pt x="114" y="18"/>
                    <a:pt x="114" y="37"/>
                  </a:cubicBezTo>
                  <a:cubicBezTo>
                    <a:pt x="114" y="82"/>
                    <a:pt x="114" y="82"/>
                    <a:pt x="114" y="82"/>
                  </a:cubicBezTo>
                  <a:cubicBezTo>
                    <a:pt x="114" y="85"/>
                    <a:pt x="112" y="87"/>
                    <a:pt x="109" y="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f7e8265ca2_0_20"/>
            <p:cNvSpPr/>
            <p:nvPr/>
          </p:nvSpPr>
          <p:spPr>
            <a:xfrm>
              <a:off x="119063" y="2525714"/>
              <a:ext cx="93663" cy="71438"/>
            </a:xfrm>
            <a:custGeom>
              <a:rect b="b" l="l" r="r" t="t"/>
              <a:pathLst>
                <a:path extrusionOk="0" h="87" w="114">
                  <a:moveTo>
                    <a:pt x="109" y="87"/>
                  </a:moveTo>
                  <a:cubicBezTo>
                    <a:pt x="6" y="87"/>
                    <a:pt x="6" y="87"/>
                    <a:pt x="6" y="87"/>
                  </a:cubicBezTo>
                  <a:cubicBezTo>
                    <a:pt x="3" y="87"/>
                    <a:pt x="0" y="85"/>
                    <a:pt x="0" y="82"/>
                  </a:cubicBezTo>
                  <a:cubicBezTo>
                    <a:pt x="0" y="37"/>
                    <a:pt x="0" y="37"/>
                    <a:pt x="0" y="37"/>
                  </a:cubicBezTo>
                  <a:cubicBezTo>
                    <a:pt x="0" y="18"/>
                    <a:pt x="14" y="2"/>
                    <a:pt x="33" y="0"/>
                  </a:cubicBezTo>
                  <a:cubicBezTo>
                    <a:pt x="36" y="0"/>
                    <a:pt x="38" y="2"/>
                    <a:pt x="39" y="5"/>
                  </a:cubicBezTo>
                  <a:cubicBezTo>
                    <a:pt x="39" y="8"/>
                    <a:pt x="37" y="11"/>
                    <a:pt x="34" y="11"/>
                  </a:cubicBezTo>
                  <a:cubicBezTo>
                    <a:pt x="21" y="13"/>
                    <a:pt x="11" y="24"/>
                    <a:pt x="11" y="37"/>
                  </a:cubicBezTo>
                  <a:cubicBezTo>
                    <a:pt x="11" y="76"/>
                    <a:pt x="11" y="76"/>
                    <a:pt x="11" y="76"/>
                  </a:cubicBezTo>
                  <a:cubicBezTo>
                    <a:pt x="103" y="76"/>
                    <a:pt x="103" y="76"/>
                    <a:pt x="103" y="76"/>
                  </a:cubicBezTo>
                  <a:cubicBezTo>
                    <a:pt x="103" y="37"/>
                    <a:pt x="103" y="37"/>
                    <a:pt x="103" y="37"/>
                  </a:cubicBezTo>
                  <a:cubicBezTo>
                    <a:pt x="103" y="24"/>
                    <a:pt x="93" y="13"/>
                    <a:pt x="80" y="11"/>
                  </a:cubicBezTo>
                  <a:cubicBezTo>
                    <a:pt x="77" y="11"/>
                    <a:pt x="75" y="8"/>
                    <a:pt x="76" y="5"/>
                  </a:cubicBezTo>
                  <a:cubicBezTo>
                    <a:pt x="76" y="2"/>
                    <a:pt x="79" y="0"/>
                    <a:pt x="82" y="0"/>
                  </a:cubicBezTo>
                  <a:cubicBezTo>
                    <a:pt x="100" y="2"/>
                    <a:pt x="114" y="18"/>
                    <a:pt x="114" y="37"/>
                  </a:cubicBezTo>
                  <a:cubicBezTo>
                    <a:pt x="114" y="82"/>
                    <a:pt x="114" y="82"/>
                    <a:pt x="114" y="82"/>
                  </a:cubicBezTo>
                  <a:cubicBezTo>
                    <a:pt x="114" y="85"/>
                    <a:pt x="112" y="87"/>
                    <a:pt x="109" y="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f7e8265ca2_0_20"/>
            <p:cNvSpPr/>
            <p:nvPr/>
          </p:nvSpPr>
          <p:spPr>
            <a:xfrm>
              <a:off x="220663" y="2525714"/>
              <a:ext cx="93663" cy="71438"/>
            </a:xfrm>
            <a:custGeom>
              <a:rect b="b" l="l" r="r" t="t"/>
              <a:pathLst>
                <a:path extrusionOk="0" h="87" w="114">
                  <a:moveTo>
                    <a:pt x="109" y="87"/>
                  </a:moveTo>
                  <a:cubicBezTo>
                    <a:pt x="6" y="87"/>
                    <a:pt x="6" y="87"/>
                    <a:pt x="6" y="87"/>
                  </a:cubicBezTo>
                  <a:cubicBezTo>
                    <a:pt x="2" y="87"/>
                    <a:pt x="0" y="85"/>
                    <a:pt x="0" y="82"/>
                  </a:cubicBezTo>
                  <a:cubicBezTo>
                    <a:pt x="0" y="37"/>
                    <a:pt x="0" y="37"/>
                    <a:pt x="0" y="37"/>
                  </a:cubicBezTo>
                  <a:cubicBezTo>
                    <a:pt x="0" y="18"/>
                    <a:pt x="14" y="2"/>
                    <a:pt x="33" y="0"/>
                  </a:cubicBezTo>
                  <a:cubicBezTo>
                    <a:pt x="36" y="0"/>
                    <a:pt x="38" y="2"/>
                    <a:pt x="39" y="5"/>
                  </a:cubicBezTo>
                  <a:cubicBezTo>
                    <a:pt x="39" y="8"/>
                    <a:pt x="37" y="11"/>
                    <a:pt x="34" y="11"/>
                  </a:cubicBezTo>
                  <a:cubicBezTo>
                    <a:pt x="21" y="13"/>
                    <a:pt x="11" y="24"/>
                    <a:pt x="11" y="37"/>
                  </a:cubicBezTo>
                  <a:cubicBezTo>
                    <a:pt x="11" y="76"/>
                    <a:pt x="11" y="76"/>
                    <a:pt x="11" y="76"/>
                  </a:cubicBezTo>
                  <a:cubicBezTo>
                    <a:pt x="103" y="76"/>
                    <a:pt x="103" y="76"/>
                    <a:pt x="103" y="76"/>
                  </a:cubicBezTo>
                  <a:cubicBezTo>
                    <a:pt x="103" y="37"/>
                    <a:pt x="103" y="37"/>
                    <a:pt x="103" y="37"/>
                  </a:cubicBezTo>
                  <a:cubicBezTo>
                    <a:pt x="103" y="24"/>
                    <a:pt x="93" y="13"/>
                    <a:pt x="80" y="11"/>
                  </a:cubicBezTo>
                  <a:cubicBezTo>
                    <a:pt x="77" y="11"/>
                    <a:pt x="75" y="8"/>
                    <a:pt x="75" y="5"/>
                  </a:cubicBezTo>
                  <a:cubicBezTo>
                    <a:pt x="76" y="2"/>
                    <a:pt x="79" y="0"/>
                    <a:pt x="82" y="0"/>
                  </a:cubicBezTo>
                  <a:cubicBezTo>
                    <a:pt x="100" y="2"/>
                    <a:pt x="114" y="18"/>
                    <a:pt x="114" y="37"/>
                  </a:cubicBezTo>
                  <a:cubicBezTo>
                    <a:pt x="114" y="82"/>
                    <a:pt x="114" y="82"/>
                    <a:pt x="114" y="82"/>
                  </a:cubicBezTo>
                  <a:cubicBezTo>
                    <a:pt x="114" y="85"/>
                    <a:pt x="112" y="87"/>
                    <a:pt x="109" y="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f7e8265ca2_0_20"/>
            <p:cNvSpPr/>
            <p:nvPr/>
          </p:nvSpPr>
          <p:spPr>
            <a:xfrm>
              <a:off x="139700" y="2414589"/>
              <a:ext cx="9525" cy="33338"/>
            </a:xfrm>
            <a:custGeom>
              <a:rect b="b" l="l" r="r" t="t"/>
              <a:pathLst>
                <a:path extrusionOk="0" h="39" w="11">
                  <a:moveTo>
                    <a:pt x="6" y="39"/>
                  </a:moveTo>
                  <a:cubicBezTo>
                    <a:pt x="3" y="39"/>
                    <a:pt x="0" y="37"/>
                    <a:pt x="0" y="34"/>
                  </a:cubicBezTo>
                  <a:cubicBezTo>
                    <a:pt x="0" y="5"/>
                    <a:pt x="0" y="5"/>
                    <a:pt x="0" y="5"/>
                  </a:cubicBezTo>
                  <a:cubicBezTo>
                    <a:pt x="0" y="2"/>
                    <a:pt x="3" y="0"/>
                    <a:pt x="6" y="0"/>
                  </a:cubicBezTo>
                  <a:cubicBezTo>
                    <a:pt x="9" y="0"/>
                    <a:pt x="11" y="2"/>
                    <a:pt x="11" y="5"/>
                  </a:cubicBezTo>
                  <a:cubicBezTo>
                    <a:pt x="11" y="34"/>
                    <a:pt x="11" y="34"/>
                    <a:pt x="11" y="34"/>
                  </a:cubicBezTo>
                  <a:cubicBezTo>
                    <a:pt x="11" y="37"/>
                    <a:pt x="9" y="39"/>
                    <a:pt x="6"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f7e8265ca2_0_20"/>
            <p:cNvSpPr/>
            <p:nvPr/>
          </p:nvSpPr>
          <p:spPr>
            <a:xfrm>
              <a:off x="100013" y="2324101"/>
              <a:ext cx="46038" cy="46038"/>
            </a:xfrm>
            <a:custGeom>
              <a:rect b="b" l="l" r="r" t="t"/>
              <a:pathLst>
                <a:path extrusionOk="0" h="56" w="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11"/>
                  </a:moveTo>
                  <a:cubicBezTo>
                    <a:pt x="18" y="11"/>
                    <a:pt x="11" y="18"/>
                    <a:pt x="11" y="28"/>
                  </a:cubicBezTo>
                  <a:cubicBezTo>
                    <a:pt x="11" y="37"/>
                    <a:pt x="18" y="45"/>
                    <a:pt x="28" y="45"/>
                  </a:cubicBezTo>
                  <a:cubicBezTo>
                    <a:pt x="37" y="45"/>
                    <a:pt x="45" y="37"/>
                    <a:pt x="45" y="28"/>
                  </a:cubicBezTo>
                  <a:cubicBezTo>
                    <a:pt x="45" y="18"/>
                    <a:pt x="37" y="11"/>
                    <a:pt x="28"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f7e8265ca2_0_20"/>
            <p:cNvSpPr/>
            <p:nvPr/>
          </p:nvSpPr>
          <p:spPr>
            <a:xfrm>
              <a:off x="96838" y="2414589"/>
              <a:ext cx="9525" cy="33338"/>
            </a:xfrm>
            <a:custGeom>
              <a:rect b="b" l="l" r="r" t="t"/>
              <a:pathLst>
                <a:path extrusionOk="0" h="39" w="11">
                  <a:moveTo>
                    <a:pt x="5" y="39"/>
                  </a:moveTo>
                  <a:cubicBezTo>
                    <a:pt x="2" y="39"/>
                    <a:pt x="0" y="37"/>
                    <a:pt x="0" y="34"/>
                  </a:cubicBezTo>
                  <a:cubicBezTo>
                    <a:pt x="0" y="5"/>
                    <a:pt x="0" y="5"/>
                    <a:pt x="0" y="5"/>
                  </a:cubicBezTo>
                  <a:cubicBezTo>
                    <a:pt x="0" y="2"/>
                    <a:pt x="2" y="0"/>
                    <a:pt x="5" y="0"/>
                  </a:cubicBezTo>
                  <a:cubicBezTo>
                    <a:pt x="8" y="0"/>
                    <a:pt x="11" y="2"/>
                    <a:pt x="11" y="5"/>
                  </a:cubicBezTo>
                  <a:cubicBezTo>
                    <a:pt x="11" y="34"/>
                    <a:pt x="11" y="34"/>
                    <a:pt x="11" y="34"/>
                  </a:cubicBezTo>
                  <a:cubicBezTo>
                    <a:pt x="11" y="37"/>
                    <a:pt x="8" y="39"/>
                    <a:pt x="5" y="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f7e8265ca2_0_20"/>
            <p:cNvSpPr/>
            <p:nvPr/>
          </p:nvSpPr>
          <p:spPr>
            <a:xfrm>
              <a:off x="76200" y="2374901"/>
              <a:ext cx="95250" cy="73025"/>
            </a:xfrm>
            <a:custGeom>
              <a:rect b="b" l="l" r="r" t="t"/>
              <a:pathLst>
                <a:path extrusionOk="0" h="87" w="114">
                  <a:moveTo>
                    <a:pt x="108" y="87"/>
                  </a:moveTo>
                  <a:cubicBezTo>
                    <a:pt x="5" y="87"/>
                    <a:pt x="5" y="87"/>
                    <a:pt x="5" y="87"/>
                  </a:cubicBezTo>
                  <a:cubicBezTo>
                    <a:pt x="2" y="87"/>
                    <a:pt x="0" y="85"/>
                    <a:pt x="0" y="82"/>
                  </a:cubicBezTo>
                  <a:cubicBezTo>
                    <a:pt x="0" y="37"/>
                    <a:pt x="0" y="37"/>
                    <a:pt x="0" y="37"/>
                  </a:cubicBezTo>
                  <a:cubicBezTo>
                    <a:pt x="0" y="18"/>
                    <a:pt x="14" y="2"/>
                    <a:pt x="32" y="0"/>
                  </a:cubicBezTo>
                  <a:cubicBezTo>
                    <a:pt x="35" y="0"/>
                    <a:pt x="38" y="2"/>
                    <a:pt x="38" y="5"/>
                  </a:cubicBezTo>
                  <a:cubicBezTo>
                    <a:pt x="39" y="8"/>
                    <a:pt x="36" y="11"/>
                    <a:pt x="33" y="11"/>
                  </a:cubicBezTo>
                  <a:cubicBezTo>
                    <a:pt x="20" y="13"/>
                    <a:pt x="11" y="24"/>
                    <a:pt x="11" y="37"/>
                  </a:cubicBezTo>
                  <a:cubicBezTo>
                    <a:pt x="11" y="76"/>
                    <a:pt x="11" y="76"/>
                    <a:pt x="11" y="76"/>
                  </a:cubicBezTo>
                  <a:cubicBezTo>
                    <a:pt x="103" y="76"/>
                    <a:pt x="103" y="76"/>
                    <a:pt x="103" y="76"/>
                  </a:cubicBezTo>
                  <a:cubicBezTo>
                    <a:pt x="103" y="37"/>
                    <a:pt x="103" y="37"/>
                    <a:pt x="103" y="37"/>
                  </a:cubicBezTo>
                  <a:cubicBezTo>
                    <a:pt x="103" y="24"/>
                    <a:pt x="93" y="13"/>
                    <a:pt x="80" y="11"/>
                  </a:cubicBezTo>
                  <a:cubicBezTo>
                    <a:pt x="77" y="11"/>
                    <a:pt x="75" y="8"/>
                    <a:pt x="75" y="5"/>
                  </a:cubicBezTo>
                  <a:cubicBezTo>
                    <a:pt x="75" y="2"/>
                    <a:pt x="78" y="0"/>
                    <a:pt x="81" y="0"/>
                  </a:cubicBezTo>
                  <a:cubicBezTo>
                    <a:pt x="100" y="2"/>
                    <a:pt x="114" y="18"/>
                    <a:pt x="114" y="37"/>
                  </a:cubicBezTo>
                  <a:cubicBezTo>
                    <a:pt x="114" y="82"/>
                    <a:pt x="114" y="82"/>
                    <a:pt x="114" y="82"/>
                  </a:cubicBezTo>
                  <a:cubicBezTo>
                    <a:pt x="114" y="85"/>
                    <a:pt x="111" y="87"/>
                    <a:pt x="108" y="8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f7e8265ca2_0_20"/>
            <p:cNvSpPr/>
            <p:nvPr/>
          </p:nvSpPr>
          <p:spPr>
            <a:xfrm>
              <a:off x="61913" y="2438401"/>
              <a:ext cx="133350" cy="9525"/>
            </a:xfrm>
            <a:custGeom>
              <a:rect b="b" l="l" r="r" t="t"/>
              <a:pathLst>
                <a:path extrusionOk="0" h="11" w="161">
                  <a:moveTo>
                    <a:pt x="156" y="11"/>
                  </a:moveTo>
                  <a:cubicBezTo>
                    <a:pt x="6" y="11"/>
                    <a:pt x="6" y="11"/>
                    <a:pt x="6" y="11"/>
                  </a:cubicBezTo>
                  <a:cubicBezTo>
                    <a:pt x="3" y="11"/>
                    <a:pt x="0" y="9"/>
                    <a:pt x="0" y="6"/>
                  </a:cubicBezTo>
                  <a:cubicBezTo>
                    <a:pt x="0" y="3"/>
                    <a:pt x="3" y="0"/>
                    <a:pt x="6" y="0"/>
                  </a:cubicBezTo>
                  <a:cubicBezTo>
                    <a:pt x="156" y="0"/>
                    <a:pt x="156" y="0"/>
                    <a:pt x="156" y="0"/>
                  </a:cubicBezTo>
                  <a:cubicBezTo>
                    <a:pt x="159" y="0"/>
                    <a:pt x="161" y="3"/>
                    <a:pt x="161" y="6"/>
                  </a:cubicBezTo>
                  <a:cubicBezTo>
                    <a:pt x="161" y="9"/>
                    <a:pt x="159" y="11"/>
                    <a:pt x="156"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f7e8265ca2_0_20"/>
            <p:cNvSpPr/>
            <p:nvPr/>
          </p:nvSpPr>
          <p:spPr>
            <a:xfrm>
              <a:off x="179388" y="2282826"/>
              <a:ext cx="95250" cy="90488"/>
            </a:xfrm>
            <a:custGeom>
              <a:rect b="b" l="l" r="r" t="t"/>
              <a:pathLst>
                <a:path extrusionOk="0" h="108" w="113">
                  <a:moveTo>
                    <a:pt x="6" y="108"/>
                  </a:moveTo>
                  <a:cubicBezTo>
                    <a:pt x="5" y="108"/>
                    <a:pt x="4" y="108"/>
                    <a:pt x="4" y="108"/>
                  </a:cubicBezTo>
                  <a:cubicBezTo>
                    <a:pt x="2" y="107"/>
                    <a:pt x="0" y="105"/>
                    <a:pt x="0" y="103"/>
                  </a:cubicBezTo>
                  <a:cubicBezTo>
                    <a:pt x="0" y="26"/>
                    <a:pt x="0" y="26"/>
                    <a:pt x="0" y="26"/>
                  </a:cubicBezTo>
                  <a:cubicBezTo>
                    <a:pt x="0" y="12"/>
                    <a:pt x="12" y="0"/>
                    <a:pt x="26" y="0"/>
                  </a:cubicBezTo>
                  <a:cubicBezTo>
                    <a:pt x="88" y="0"/>
                    <a:pt x="88" y="0"/>
                    <a:pt x="88" y="0"/>
                  </a:cubicBezTo>
                  <a:cubicBezTo>
                    <a:pt x="102" y="0"/>
                    <a:pt x="113" y="12"/>
                    <a:pt x="113" y="26"/>
                  </a:cubicBezTo>
                  <a:cubicBezTo>
                    <a:pt x="113" y="48"/>
                    <a:pt x="113" y="48"/>
                    <a:pt x="113" y="48"/>
                  </a:cubicBezTo>
                  <a:cubicBezTo>
                    <a:pt x="113" y="62"/>
                    <a:pt x="102" y="74"/>
                    <a:pt x="88" y="74"/>
                  </a:cubicBezTo>
                  <a:cubicBezTo>
                    <a:pt x="40" y="74"/>
                    <a:pt x="40" y="74"/>
                    <a:pt x="40" y="74"/>
                  </a:cubicBezTo>
                  <a:cubicBezTo>
                    <a:pt x="39" y="74"/>
                    <a:pt x="38" y="74"/>
                    <a:pt x="38" y="75"/>
                  </a:cubicBezTo>
                  <a:cubicBezTo>
                    <a:pt x="10" y="106"/>
                    <a:pt x="10" y="106"/>
                    <a:pt x="10" y="106"/>
                  </a:cubicBezTo>
                  <a:cubicBezTo>
                    <a:pt x="9" y="108"/>
                    <a:pt x="7" y="108"/>
                    <a:pt x="6" y="108"/>
                  </a:cubicBezTo>
                  <a:close/>
                  <a:moveTo>
                    <a:pt x="26" y="11"/>
                  </a:moveTo>
                  <a:cubicBezTo>
                    <a:pt x="18" y="11"/>
                    <a:pt x="11" y="18"/>
                    <a:pt x="11" y="26"/>
                  </a:cubicBezTo>
                  <a:cubicBezTo>
                    <a:pt x="11" y="88"/>
                    <a:pt x="11" y="88"/>
                    <a:pt x="11" y="88"/>
                  </a:cubicBezTo>
                  <a:cubicBezTo>
                    <a:pt x="29" y="67"/>
                    <a:pt x="29" y="67"/>
                    <a:pt x="29" y="67"/>
                  </a:cubicBezTo>
                  <a:cubicBezTo>
                    <a:pt x="32" y="65"/>
                    <a:pt x="36" y="63"/>
                    <a:pt x="40" y="63"/>
                  </a:cubicBezTo>
                  <a:cubicBezTo>
                    <a:pt x="88" y="63"/>
                    <a:pt x="88" y="63"/>
                    <a:pt x="88" y="63"/>
                  </a:cubicBezTo>
                  <a:cubicBezTo>
                    <a:pt x="96" y="63"/>
                    <a:pt x="102" y="56"/>
                    <a:pt x="102" y="48"/>
                  </a:cubicBezTo>
                  <a:cubicBezTo>
                    <a:pt x="102" y="26"/>
                    <a:pt x="102" y="26"/>
                    <a:pt x="102" y="26"/>
                  </a:cubicBezTo>
                  <a:cubicBezTo>
                    <a:pt x="102" y="18"/>
                    <a:pt x="96" y="11"/>
                    <a:pt x="88" y="11"/>
                  </a:cubicBezTo>
                  <a:lnTo>
                    <a:pt x="26"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f7e8265ca2_0_20"/>
            <p:cNvSpPr/>
            <p:nvPr/>
          </p:nvSpPr>
          <p:spPr>
            <a:xfrm>
              <a:off x="222250" y="2308226"/>
              <a:ext cx="9600" cy="126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f7e8265ca2_0_20"/>
            <p:cNvSpPr/>
            <p:nvPr/>
          </p:nvSpPr>
          <p:spPr>
            <a:xfrm>
              <a:off x="239713" y="2308226"/>
              <a:ext cx="11100" cy="126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f7e8265ca2_0_20"/>
            <p:cNvSpPr/>
            <p:nvPr/>
          </p:nvSpPr>
          <p:spPr>
            <a:xfrm>
              <a:off x="204788" y="2308226"/>
              <a:ext cx="9600" cy="126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gf7e8265ca2_0_20"/>
          <p:cNvGrpSpPr/>
          <p:nvPr/>
        </p:nvGrpSpPr>
        <p:grpSpPr>
          <a:xfrm>
            <a:off x="719636" y="4197133"/>
            <a:ext cx="358986" cy="432974"/>
            <a:chOff x="3459163" y="3829051"/>
            <a:chExt cx="207963" cy="250825"/>
          </a:xfrm>
        </p:grpSpPr>
        <p:sp>
          <p:nvSpPr>
            <p:cNvPr id="240" name="Google Shape;240;gf7e8265ca2_0_20"/>
            <p:cNvSpPr/>
            <p:nvPr/>
          </p:nvSpPr>
          <p:spPr>
            <a:xfrm>
              <a:off x="3502025" y="4024313"/>
              <a:ext cx="122238" cy="50800"/>
            </a:xfrm>
            <a:custGeom>
              <a:rect b="b" l="l" r="r" t="t"/>
              <a:pathLst>
                <a:path extrusionOk="0" h="79" w="189">
                  <a:moveTo>
                    <a:pt x="65" y="6"/>
                  </a:moveTo>
                  <a:cubicBezTo>
                    <a:pt x="26" y="40"/>
                    <a:pt x="7" y="60"/>
                    <a:pt x="9" y="67"/>
                  </a:cubicBezTo>
                  <a:cubicBezTo>
                    <a:pt x="11" y="73"/>
                    <a:pt x="34" y="70"/>
                    <a:pt x="79" y="58"/>
                  </a:cubicBezTo>
                  <a:cubicBezTo>
                    <a:pt x="80" y="58"/>
                    <a:pt x="80" y="58"/>
                    <a:pt x="80" y="58"/>
                  </a:cubicBezTo>
                  <a:cubicBezTo>
                    <a:pt x="81" y="58"/>
                    <a:pt x="81" y="58"/>
                    <a:pt x="81" y="58"/>
                  </a:cubicBezTo>
                  <a:cubicBezTo>
                    <a:pt x="80" y="50"/>
                    <a:pt x="79" y="41"/>
                    <a:pt x="79" y="32"/>
                  </a:cubicBezTo>
                  <a:cubicBezTo>
                    <a:pt x="78" y="24"/>
                    <a:pt x="78" y="15"/>
                    <a:pt x="78" y="6"/>
                  </a:cubicBezTo>
                  <a:lnTo>
                    <a:pt x="65" y="6"/>
                  </a:lnTo>
                  <a:close/>
                  <a:moveTo>
                    <a:pt x="3" y="69"/>
                  </a:moveTo>
                  <a:cubicBezTo>
                    <a:pt x="0" y="58"/>
                    <a:pt x="20" y="37"/>
                    <a:pt x="61" y="1"/>
                  </a:cubicBezTo>
                  <a:cubicBezTo>
                    <a:pt x="62" y="0"/>
                    <a:pt x="63" y="0"/>
                    <a:pt x="64" y="0"/>
                  </a:cubicBezTo>
                  <a:cubicBezTo>
                    <a:pt x="81" y="0"/>
                    <a:pt x="81" y="0"/>
                    <a:pt x="81" y="0"/>
                  </a:cubicBezTo>
                  <a:cubicBezTo>
                    <a:pt x="83" y="0"/>
                    <a:pt x="84" y="2"/>
                    <a:pt x="84" y="3"/>
                  </a:cubicBezTo>
                  <a:cubicBezTo>
                    <a:pt x="84" y="13"/>
                    <a:pt x="84" y="23"/>
                    <a:pt x="85" y="32"/>
                  </a:cubicBezTo>
                  <a:cubicBezTo>
                    <a:pt x="85" y="42"/>
                    <a:pt x="86" y="51"/>
                    <a:pt x="88" y="61"/>
                  </a:cubicBezTo>
                  <a:cubicBezTo>
                    <a:pt x="88" y="61"/>
                    <a:pt x="88" y="61"/>
                    <a:pt x="88" y="61"/>
                  </a:cubicBezTo>
                  <a:cubicBezTo>
                    <a:pt x="88" y="63"/>
                    <a:pt x="86" y="64"/>
                    <a:pt x="85" y="64"/>
                  </a:cubicBezTo>
                  <a:cubicBezTo>
                    <a:pt x="80" y="64"/>
                    <a:pt x="80" y="64"/>
                    <a:pt x="80" y="64"/>
                  </a:cubicBezTo>
                  <a:cubicBezTo>
                    <a:pt x="31" y="77"/>
                    <a:pt x="6" y="79"/>
                    <a:pt x="3" y="69"/>
                  </a:cubicBezTo>
                  <a:close/>
                  <a:moveTo>
                    <a:pt x="107" y="58"/>
                  </a:moveTo>
                  <a:cubicBezTo>
                    <a:pt x="109" y="58"/>
                    <a:pt x="109" y="58"/>
                    <a:pt x="109" y="58"/>
                  </a:cubicBezTo>
                  <a:cubicBezTo>
                    <a:pt x="109" y="58"/>
                    <a:pt x="110" y="58"/>
                    <a:pt x="110" y="58"/>
                  </a:cubicBezTo>
                  <a:cubicBezTo>
                    <a:pt x="155" y="70"/>
                    <a:pt x="178" y="73"/>
                    <a:pt x="180" y="67"/>
                  </a:cubicBezTo>
                  <a:cubicBezTo>
                    <a:pt x="182" y="60"/>
                    <a:pt x="164" y="41"/>
                    <a:pt x="125" y="7"/>
                  </a:cubicBezTo>
                  <a:cubicBezTo>
                    <a:pt x="124" y="6"/>
                    <a:pt x="124" y="6"/>
                    <a:pt x="124" y="6"/>
                  </a:cubicBezTo>
                  <a:cubicBezTo>
                    <a:pt x="110" y="6"/>
                    <a:pt x="110" y="6"/>
                    <a:pt x="110" y="6"/>
                  </a:cubicBezTo>
                  <a:cubicBezTo>
                    <a:pt x="111" y="15"/>
                    <a:pt x="110" y="24"/>
                    <a:pt x="110" y="32"/>
                  </a:cubicBezTo>
                  <a:cubicBezTo>
                    <a:pt x="110" y="41"/>
                    <a:pt x="109" y="50"/>
                    <a:pt x="107" y="58"/>
                  </a:cubicBezTo>
                  <a:close/>
                  <a:moveTo>
                    <a:pt x="109" y="64"/>
                  </a:moveTo>
                  <a:cubicBezTo>
                    <a:pt x="104" y="64"/>
                    <a:pt x="104" y="64"/>
                    <a:pt x="104" y="64"/>
                  </a:cubicBezTo>
                  <a:cubicBezTo>
                    <a:pt x="103" y="64"/>
                    <a:pt x="103" y="64"/>
                    <a:pt x="103" y="64"/>
                  </a:cubicBezTo>
                  <a:cubicBezTo>
                    <a:pt x="102" y="64"/>
                    <a:pt x="101" y="62"/>
                    <a:pt x="101" y="61"/>
                  </a:cubicBezTo>
                  <a:cubicBezTo>
                    <a:pt x="103" y="51"/>
                    <a:pt x="103" y="42"/>
                    <a:pt x="104" y="32"/>
                  </a:cubicBezTo>
                  <a:cubicBezTo>
                    <a:pt x="104" y="23"/>
                    <a:pt x="105" y="13"/>
                    <a:pt x="104" y="3"/>
                  </a:cubicBezTo>
                  <a:cubicBezTo>
                    <a:pt x="104" y="3"/>
                    <a:pt x="104" y="3"/>
                    <a:pt x="104" y="3"/>
                  </a:cubicBezTo>
                  <a:cubicBezTo>
                    <a:pt x="104" y="1"/>
                    <a:pt x="106" y="0"/>
                    <a:pt x="107" y="0"/>
                  </a:cubicBezTo>
                  <a:cubicBezTo>
                    <a:pt x="125" y="0"/>
                    <a:pt x="125" y="0"/>
                    <a:pt x="125" y="0"/>
                  </a:cubicBezTo>
                  <a:cubicBezTo>
                    <a:pt x="126" y="0"/>
                    <a:pt x="126" y="0"/>
                    <a:pt x="127" y="1"/>
                  </a:cubicBezTo>
                  <a:cubicBezTo>
                    <a:pt x="129" y="3"/>
                    <a:pt x="129" y="3"/>
                    <a:pt x="129" y="3"/>
                  </a:cubicBezTo>
                  <a:cubicBezTo>
                    <a:pt x="170" y="38"/>
                    <a:pt x="189" y="59"/>
                    <a:pt x="186" y="69"/>
                  </a:cubicBezTo>
                  <a:cubicBezTo>
                    <a:pt x="182" y="79"/>
                    <a:pt x="157" y="77"/>
                    <a:pt x="109" y="64"/>
                  </a:cubicBezTo>
                  <a:close/>
                </a:path>
              </a:pathLst>
            </a:cu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f7e8265ca2_0_20"/>
            <p:cNvSpPr/>
            <p:nvPr/>
          </p:nvSpPr>
          <p:spPr>
            <a:xfrm>
              <a:off x="3459163" y="3910013"/>
              <a:ext cx="207963" cy="84138"/>
            </a:xfrm>
            <a:custGeom>
              <a:rect b="b" l="l" r="r" t="t"/>
              <a:pathLst>
                <a:path extrusionOk="0" h="131" w="321">
                  <a:moveTo>
                    <a:pt x="195" y="1"/>
                  </a:moveTo>
                  <a:cubicBezTo>
                    <a:pt x="306" y="85"/>
                    <a:pt x="306" y="85"/>
                    <a:pt x="306" y="85"/>
                  </a:cubicBezTo>
                  <a:cubicBezTo>
                    <a:pt x="312" y="89"/>
                    <a:pt x="317" y="95"/>
                    <a:pt x="319" y="100"/>
                  </a:cubicBezTo>
                  <a:cubicBezTo>
                    <a:pt x="321" y="106"/>
                    <a:pt x="321" y="111"/>
                    <a:pt x="317" y="117"/>
                  </a:cubicBezTo>
                  <a:cubicBezTo>
                    <a:pt x="314" y="123"/>
                    <a:pt x="307" y="127"/>
                    <a:pt x="300" y="129"/>
                  </a:cubicBezTo>
                  <a:cubicBezTo>
                    <a:pt x="293" y="131"/>
                    <a:pt x="285" y="130"/>
                    <a:pt x="279" y="127"/>
                  </a:cubicBezTo>
                  <a:cubicBezTo>
                    <a:pt x="192" y="79"/>
                    <a:pt x="192" y="79"/>
                    <a:pt x="192" y="79"/>
                  </a:cubicBezTo>
                  <a:cubicBezTo>
                    <a:pt x="191" y="78"/>
                    <a:pt x="190" y="77"/>
                    <a:pt x="190" y="76"/>
                  </a:cubicBezTo>
                  <a:cubicBezTo>
                    <a:pt x="190" y="3"/>
                    <a:pt x="190" y="3"/>
                    <a:pt x="190" y="3"/>
                  </a:cubicBezTo>
                  <a:cubicBezTo>
                    <a:pt x="190" y="1"/>
                    <a:pt x="191" y="0"/>
                    <a:pt x="193" y="0"/>
                  </a:cubicBezTo>
                  <a:cubicBezTo>
                    <a:pt x="194" y="0"/>
                    <a:pt x="195" y="0"/>
                    <a:pt x="195" y="1"/>
                  </a:cubicBezTo>
                  <a:close/>
                  <a:moveTo>
                    <a:pt x="302" y="90"/>
                  </a:moveTo>
                  <a:cubicBezTo>
                    <a:pt x="196" y="9"/>
                    <a:pt x="196" y="9"/>
                    <a:pt x="196" y="9"/>
                  </a:cubicBezTo>
                  <a:cubicBezTo>
                    <a:pt x="196" y="75"/>
                    <a:pt x="196" y="75"/>
                    <a:pt x="196" y="75"/>
                  </a:cubicBezTo>
                  <a:cubicBezTo>
                    <a:pt x="282" y="121"/>
                    <a:pt x="282" y="121"/>
                    <a:pt x="282" y="121"/>
                  </a:cubicBezTo>
                  <a:cubicBezTo>
                    <a:pt x="287" y="124"/>
                    <a:pt x="293" y="124"/>
                    <a:pt x="298" y="123"/>
                  </a:cubicBezTo>
                  <a:cubicBezTo>
                    <a:pt x="304" y="122"/>
                    <a:pt x="309" y="118"/>
                    <a:pt x="312" y="113"/>
                  </a:cubicBezTo>
                  <a:cubicBezTo>
                    <a:pt x="315" y="110"/>
                    <a:pt x="315" y="106"/>
                    <a:pt x="313" y="103"/>
                  </a:cubicBezTo>
                  <a:cubicBezTo>
                    <a:pt x="311" y="98"/>
                    <a:pt x="307" y="94"/>
                    <a:pt x="302" y="90"/>
                  </a:cubicBezTo>
                  <a:close/>
                  <a:moveTo>
                    <a:pt x="124" y="9"/>
                  </a:moveTo>
                  <a:cubicBezTo>
                    <a:pt x="19" y="90"/>
                    <a:pt x="19" y="90"/>
                    <a:pt x="19" y="90"/>
                  </a:cubicBezTo>
                  <a:cubicBezTo>
                    <a:pt x="10" y="96"/>
                    <a:pt x="7" y="103"/>
                    <a:pt x="7" y="108"/>
                  </a:cubicBezTo>
                  <a:cubicBezTo>
                    <a:pt x="7" y="110"/>
                    <a:pt x="8" y="113"/>
                    <a:pt x="9" y="115"/>
                  </a:cubicBezTo>
                  <a:cubicBezTo>
                    <a:pt x="11" y="117"/>
                    <a:pt x="13" y="119"/>
                    <a:pt x="16" y="120"/>
                  </a:cubicBezTo>
                  <a:cubicBezTo>
                    <a:pt x="23" y="124"/>
                    <a:pt x="32" y="125"/>
                    <a:pt x="39" y="121"/>
                  </a:cubicBezTo>
                  <a:cubicBezTo>
                    <a:pt x="124" y="75"/>
                    <a:pt x="124" y="75"/>
                    <a:pt x="124" y="75"/>
                  </a:cubicBezTo>
                  <a:lnTo>
                    <a:pt x="124" y="9"/>
                  </a:lnTo>
                  <a:close/>
                  <a:moveTo>
                    <a:pt x="15" y="85"/>
                  </a:moveTo>
                  <a:cubicBezTo>
                    <a:pt x="126" y="1"/>
                    <a:pt x="126" y="1"/>
                    <a:pt x="126" y="1"/>
                  </a:cubicBezTo>
                  <a:cubicBezTo>
                    <a:pt x="126" y="0"/>
                    <a:pt x="127" y="0"/>
                    <a:pt x="127" y="0"/>
                  </a:cubicBezTo>
                  <a:cubicBezTo>
                    <a:pt x="129" y="0"/>
                    <a:pt x="131" y="1"/>
                    <a:pt x="131" y="3"/>
                  </a:cubicBezTo>
                  <a:cubicBezTo>
                    <a:pt x="131" y="76"/>
                    <a:pt x="131" y="76"/>
                    <a:pt x="131" y="76"/>
                  </a:cubicBezTo>
                  <a:cubicBezTo>
                    <a:pt x="130" y="77"/>
                    <a:pt x="130" y="78"/>
                    <a:pt x="129" y="79"/>
                  </a:cubicBezTo>
                  <a:cubicBezTo>
                    <a:pt x="42" y="127"/>
                    <a:pt x="42" y="127"/>
                    <a:pt x="42" y="127"/>
                  </a:cubicBezTo>
                  <a:cubicBezTo>
                    <a:pt x="33" y="131"/>
                    <a:pt x="22" y="130"/>
                    <a:pt x="13" y="126"/>
                  </a:cubicBezTo>
                  <a:cubicBezTo>
                    <a:pt x="10" y="124"/>
                    <a:pt x="7" y="122"/>
                    <a:pt x="5" y="119"/>
                  </a:cubicBezTo>
                  <a:cubicBezTo>
                    <a:pt x="2" y="115"/>
                    <a:pt x="1" y="112"/>
                    <a:pt x="1" y="108"/>
                  </a:cubicBezTo>
                  <a:cubicBezTo>
                    <a:pt x="0" y="101"/>
                    <a:pt x="4" y="93"/>
                    <a:pt x="15" y="85"/>
                  </a:cubicBezTo>
                  <a:close/>
                </a:path>
              </a:pathLst>
            </a:cu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f7e8265ca2_0_20"/>
            <p:cNvSpPr/>
            <p:nvPr/>
          </p:nvSpPr>
          <p:spPr>
            <a:xfrm>
              <a:off x="3495675" y="3890963"/>
              <a:ext cx="134938" cy="55563"/>
            </a:xfrm>
            <a:custGeom>
              <a:rect b="b" l="l" r="r" t="t"/>
              <a:pathLst>
                <a:path extrusionOk="0" h="87" w="208">
                  <a:moveTo>
                    <a:pt x="18" y="0"/>
                  </a:moveTo>
                  <a:cubicBezTo>
                    <a:pt x="22" y="0"/>
                    <a:pt x="27" y="2"/>
                    <a:pt x="30" y="6"/>
                  </a:cubicBezTo>
                  <a:cubicBezTo>
                    <a:pt x="30" y="6"/>
                    <a:pt x="30" y="6"/>
                    <a:pt x="30" y="6"/>
                  </a:cubicBezTo>
                  <a:cubicBezTo>
                    <a:pt x="33" y="9"/>
                    <a:pt x="35" y="13"/>
                    <a:pt x="35" y="18"/>
                  </a:cubicBezTo>
                  <a:cubicBezTo>
                    <a:pt x="35" y="62"/>
                    <a:pt x="35" y="62"/>
                    <a:pt x="35" y="62"/>
                  </a:cubicBezTo>
                  <a:cubicBezTo>
                    <a:pt x="35" y="63"/>
                    <a:pt x="34" y="64"/>
                    <a:pt x="33" y="65"/>
                  </a:cubicBezTo>
                  <a:cubicBezTo>
                    <a:pt x="5" y="86"/>
                    <a:pt x="5" y="86"/>
                    <a:pt x="5" y="86"/>
                  </a:cubicBezTo>
                  <a:cubicBezTo>
                    <a:pt x="4" y="87"/>
                    <a:pt x="2" y="87"/>
                    <a:pt x="1" y="86"/>
                  </a:cubicBezTo>
                  <a:cubicBezTo>
                    <a:pt x="1" y="85"/>
                    <a:pt x="0" y="84"/>
                    <a:pt x="0" y="84"/>
                  </a:cubicBezTo>
                  <a:cubicBezTo>
                    <a:pt x="0" y="18"/>
                    <a:pt x="0" y="18"/>
                    <a:pt x="0" y="18"/>
                  </a:cubicBezTo>
                  <a:cubicBezTo>
                    <a:pt x="0" y="13"/>
                    <a:pt x="2" y="9"/>
                    <a:pt x="5" y="6"/>
                  </a:cubicBezTo>
                  <a:cubicBezTo>
                    <a:pt x="8" y="2"/>
                    <a:pt x="13" y="0"/>
                    <a:pt x="18" y="0"/>
                  </a:cubicBezTo>
                  <a:close/>
                  <a:moveTo>
                    <a:pt x="25" y="10"/>
                  </a:moveTo>
                  <a:cubicBezTo>
                    <a:pt x="23" y="8"/>
                    <a:pt x="21" y="7"/>
                    <a:pt x="18" y="7"/>
                  </a:cubicBezTo>
                  <a:cubicBezTo>
                    <a:pt x="15" y="7"/>
                    <a:pt x="12" y="8"/>
                    <a:pt x="10" y="10"/>
                  </a:cubicBezTo>
                  <a:cubicBezTo>
                    <a:pt x="8" y="12"/>
                    <a:pt x="6" y="15"/>
                    <a:pt x="6" y="18"/>
                  </a:cubicBezTo>
                  <a:cubicBezTo>
                    <a:pt x="6" y="78"/>
                    <a:pt x="6" y="78"/>
                    <a:pt x="6" y="78"/>
                  </a:cubicBezTo>
                  <a:cubicBezTo>
                    <a:pt x="29" y="61"/>
                    <a:pt x="29" y="61"/>
                    <a:pt x="29" y="61"/>
                  </a:cubicBezTo>
                  <a:cubicBezTo>
                    <a:pt x="29" y="18"/>
                    <a:pt x="29" y="18"/>
                    <a:pt x="29" y="18"/>
                  </a:cubicBezTo>
                  <a:cubicBezTo>
                    <a:pt x="29" y="15"/>
                    <a:pt x="27" y="12"/>
                    <a:pt x="25" y="10"/>
                  </a:cubicBezTo>
                  <a:close/>
                  <a:moveTo>
                    <a:pt x="191" y="7"/>
                  </a:moveTo>
                  <a:cubicBezTo>
                    <a:pt x="188" y="7"/>
                    <a:pt x="185" y="8"/>
                    <a:pt x="183" y="10"/>
                  </a:cubicBezTo>
                  <a:cubicBezTo>
                    <a:pt x="181" y="12"/>
                    <a:pt x="180" y="15"/>
                    <a:pt x="180" y="18"/>
                  </a:cubicBezTo>
                  <a:cubicBezTo>
                    <a:pt x="180" y="61"/>
                    <a:pt x="180" y="61"/>
                    <a:pt x="180" y="61"/>
                  </a:cubicBezTo>
                  <a:cubicBezTo>
                    <a:pt x="202" y="78"/>
                    <a:pt x="202" y="78"/>
                    <a:pt x="202" y="78"/>
                  </a:cubicBezTo>
                  <a:cubicBezTo>
                    <a:pt x="202" y="18"/>
                    <a:pt x="202" y="18"/>
                    <a:pt x="202" y="18"/>
                  </a:cubicBezTo>
                  <a:cubicBezTo>
                    <a:pt x="202" y="15"/>
                    <a:pt x="201" y="12"/>
                    <a:pt x="199" y="10"/>
                  </a:cubicBezTo>
                  <a:cubicBezTo>
                    <a:pt x="197" y="8"/>
                    <a:pt x="194" y="7"/>
                    <a:pt x="191" y="7"/>
                  </a:cubicBezTo>
                  <a:close/>
                  <a:moveTo>
                    <a:pt x="179" y="6"/>
                  </a:moveTo>
                  <a:cubicBezTo>
                    <a:pt x="182" y="2"/>
                    <a:pt x="186" y="0"/>
                    <a:pt x="191" y="0"/>
                  </a:cubicBezTo>
                  <a:cubicBezTo>
                    <a:pt x="196" y="0"/>
                    <a:pt x="200" y="2"/>
                    <a:pt x="203" y="6"/>
                  </a:cubicBezTo>
                  <a:cubicBezTo>
                    <a:pt x="206" y="9"/>
                    <a:pt x="208" y="13"/>
                    <a:pt x="208" y="18"/>
                  </a:cubicBezTo>
                  <a:cubicBezTo>
                    <a:pt x="208" y="84"/>
                    <a:pt x="208" y="84"/>
                    <a:pt x="208" y="84"/>
                  </a:cubicBezTo>
                  <a:cubicBezTo>
                    <a:pt x="208" y="84"/>
                    <a:pt x="208" y="85"/>
                    <a:pt x="208" y="86"/>
                  </a:cubicBezTo>
                  <a:cubicBezTo>
                    <a:pt x="207" y="87"/>
                    <a:pt x="205" y="87"/>
                    <a:pt x="203" y="86"/>
                  </a:cubicBezTo>
                  <a:cubicBezTo>
                    <a:pt x="175" y="65"/>
                    <a:pt x="175" y="65"/>
                    <a:pt x="175" y="65"/>
                  </a:cubicBezTo>
                  <a:cubicBezTo>
                    <a:pt x="175" y="64"/>
                    <a:pt x="174" y="63"/>
                    <a:pt x="174" y="62"/>
                  </a:cubicBezTo>
                  <a:cubicBezTo>
                    <a:pt x="174" y="18"/>
                    <a:pt x="174" y="18"/>
                    <a:pt x="174" y="18"/>
                  </a:cubicBezTo>
                  <a:cubicBezTo>
                    <a:pt x="174" y="13"/>
                    <a:pt x="176" y="9"/>
                    <a:pt x="179" y="6"/>
                  </a:cubicBezTo>
                  <a:close/>
                </a:path>
              </a:pathLst>
            </a:cu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f7e8265ca2_0_20"/>
            <p:cNvSpPr/>
            <p:nvPr/>
          </p:nvSpPr>
          <p:spPr>
            <a:xfrm>
              <a:off x="3540125" y="3829051"/>
              <a:ext cx="46038" cy="200025"/>
            </a:xfrm>
            <a:custGeom>
              <a:rect b="b" l="l" r="r" t="t"/>
              <a:pathLst>
                <a:path extrusionOk="0" h="311" w="72">
                  <a:moveTo>
                    <a:pt x="36" y="0"/>
                  </a:moveTo>
                  <a:cubicBezTo>
                    <a:pt x="46" y="0"/>
                    <a:pt x="55" y="4"/>
                    <a:pt x="62" y="10"/>
                  </a:cubicBezTo>
                  <a:cubicBezTo>
                    <a:pt x="68" y="17"/>
                    <a:pt x="72" y="26"/>
                    <a:pt x="72" y="35"/>
                  </a:cubicBezTo>
                  <a:cubicBezTo>
                    <a:pt x="72" y="308"/>
                    <a:pt x="72" y="308"/>
                    <a:pt x="72" y="308"/>
                  </a:cubicBezTo>
                  <a:cubicBezTo>
                    <a:pt x="72" y="310"/>
                    <a:pt x="71" y="311"/>
                    <a:pt x="69" y="311"/>
                  </a:cubicBezTo>
                  <a:cubicBezTo>
                    <a:pt x="68" y="311"/>
                    <a:pt x="68" y="311"/>
                    <a:pt x="67" y="310"/>
                  </a:cubicBezTo>
                  <a:cubicBezTo>
                    <a:pt x="66" y="309"/>
                    <a:pt x="66" y="309"/>
                    <a:pt x="66" y="309"/>
                  </a:cubicBezTo>
                  <a:cubicBezTo>
                    <a:pt x="49" y="309"/>
                    <a:pt x="49" y="309"/>
                    <a:pt x="49" y="309"/>
                  </a:cubicBezTo>
                  <a:cubicBezTo>
                    <a:pt x="48" y="309"/>
                    <a:pt x="46" y="308"/>
                    <a:pt x="46" y="306"/>
                  </a:cubicBezTo>
                  <a:cubicBezTo>
                    <a:pt x="46" y="306"/>
                    <a:pt x="46" y="306"/>
                    <a:pt x="46" y="306"/>
                  </a:cubicBezTo>
                  <a:cubicBezTo>
                    <a:pt x="46" y="288"/>
                    <a:pt x="44" y="273"/>
                    <a:pt x="42" y="261"/>
                  </a:cubicBezTo>
                  <a:cubicBezTo>
                    <a:pt x="40" y="252"/>
                    <a:pt x="38" y="246"/>
                    <a:pt x="36" y="246"/>
                  </a:cubicBezTo>
                  <a:cubicBezTo>
                    <a:pt x="35" y="246"/>
                    <a:pt x="33" y="252"/>
                    <a:pt x="31" y="261"/>
                  </a:cubicBezTo>
                  <a:cubicBezTo>
                    <a:pt x="28" y="273"/>
                    <a:pt x="27" y="288"/>
                    <a:pt x="26" y="306"/>
                  </a:cubicBezTo>
                  <a:cubicBezTo>
                    <a:pt x="26" y="308"/>
                    <a:pt x="25" y="309"/>
                    <a:pt x="23" y="309"/>
                  </a:cubicBezTo>
                  <a:cubicBezTo>
                    <a:pt x="7" y="309"/>
                    <a:pt x="7" y="309"/>
                    <a:pt x="7" y="309"/>
                  </a:cubicBezTo>
                  <a:cubicBezTo>
                    <a:pt x="5" y="310"/>
                    <a:pt x="5" y="310"/>
                    <a:pt x="5" y="310"/>
                  </a:cubicBezTo>
                  <a:cubicBezTo>
                    <a:pt x="4" y="311"/>
                    <a:pt x="2" y="311"/>
                    <a:pt x="1" y="310"/>
                  </a:cubicBezTo>
                  <a:cubicBezTo>
                    <a:pt x="1" y="310"/>
                    <a:pt x="0" y="309"/>
                    <a:pt x="0" y="308"/>
                  </a:cubicBezTo>
                  <a:cubicBezTo>
                    <a:pt x="0" y="35"/>
                    <a:pt x="0" y="35"/>
                    <a:pt x="0" y="35"/>
                  </a:cubicBezTo>
                  <a:cubicBezTo>
                    <a:pt x="0" y="26"/>
                    <a:pt x="4" y="17"/>
                    <a:pt x="11" y="10"/>
                  </a:cubicBezTo>
                  <a:cubicBezTo>
                    <a:pt x="11" y="10"/>
                    <a:pt x="11" y="10"/>
                    <a:pt x="11" y="10"/>
                  </a:cubicBezTo>
                  <a:cubicBezTo>
                    <a:pt x="18" y="4"/>
                    <a:pt x="27" y="0"/>
                    <a:pt x="36" y="0"/>
                  </a:cubicBezTo>
                  <a:close/>
                  <a:moveTo>
                    <a:pt x="57" y="14"/>
                  </a:moveTo>
                  <a:cubicBezTo>
                    <a:pt x="52" y="9"/>
                    <a:pt x="45" y="6"/>
                    <a:pt x="36" y="6"/>
                  </a:cubicBezTo>
                  <a:cubicBezTo>
                    <a:pt x="28" y="6"/>
                    <a:pt x="21" y="9"/>
                    <a:pt x="15" y="14"/>
                  </a:cubicBezTo>
                  <a:cubicBezTo>
                    <a:pt x="15" y="14"/>
                    <a:pt x="15" y="14"/>
                    <a:pt x="15" y="14"/>
                  </a:cubicBezTo>
                  <a:cubicBezTo>
                    <a:pt x="10" y="20"/>
                    <a:pt x="7" y="27"/>
                    <a:pt x="7" y="35"/>
                  </a:cubicBezTo>
                  <a:cubicBezTo>
                    <a:pt x="7" y="303"/>
                    <a:pt x="7" y="303"/>
                    <a:pt x="7" y="303"/>
                  </a:cubicBezTo>
                  <a:cubicBezTo>
                    <a:pt x="20" y="303"/>
                    <a:pt x="20" y="303"/>
                    <a:pt x="20" y="303"/>
                  </a:cubicBezTo>
                  <a:cubicBezTo>
                    <a:pt x="21" y="286"/>
                    <a:pt x="22" y="271"/>
                    <a:pt x="25" y="260"/>
                  </a:cubicBezTo>
                  <a:cubicBezTo>
                    <a:pt x="27" y="247"/>
                    <a:pt x="31" y="240"/>
                    <a:pt x="36" y="240"/>
                  </a:cubicBezTo>
                  <a:cubicBezTo>
                    <a:pt x="41" y="240"/>
                    <a:pt x="45" y="247"/>
                    <a:pt x="48" y="260"/>
                  </a:cubicBezTo>
                  <a:cubicBezTo>
                    <a:pt x="50" y="271"/>
                    <a:pt x="52" y="286"/>
                    <a:pt x="52" y="303"/>
                  </a:cubicBezTo>
                  <a:cubicBezTo>
                    <a:pt x="66" y="303"/>
                    <a:pt x="66" y="303"/>
                    <a:pt x="66" y="303"/>
                  </a:cubicBezTo>
                  <a:cubicBezTo>
                    <a:pt x="66" y="35"/>
                    <a:pt x="66" y="35"/>
                    <a:pt x="66" y="35"/>
                  </a:cubicBezTo>
                  <a:cubicBezTo>
                    <a:pt x="66" y="27"/>
                    <a:pt x="63" y="20"/>
                    <a:pt x="57" y="14"/>
                  </a:cubicBezTo>
                  <a:close/>
                </a:path>
              </a:pathLst>
            </a:cu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f7e8265ca2_0_20"/>
            <p:cNvSpPr/>
            <p:nvPr/>
          </p:nvSpPr>
          <p:spPr>
            <a:xfrm>
              <a:off x="3546475" y="3841751"/>
              <a:ext cx="33338" cy="14288"/>
            </a:xfrm>
            <a:custGeom>
              <a:rect b="b" l="l" r="r" t="t"/>
              <a:pathLst>
                <a:path extrusionOk="0" h="21" w="51">
                  <a:moveTo>
                    <a:pt x="5" y="20"/>
                  </a:moveTo>
                  <a:cubicBezTo>
                    <a:pt x="4" y="21"/>
                    <a:pt x="2" y="21"/>
                    <a:pt x="1" y="20"/>
                  </a:cubicBezTo>
                  <a:cubicBezTo>
                    <a:pt x="0" y="18"/>
                    <a:pt x="0" y="17"/>
                    <a:pt x="2" y="15"/>
                  </a:cubicBezTo>
                  <a:cubicBezTo>
                    <a:pt x="2" y="15"/>
                    <a:pt x="22" y="0"/>
                    <a:pt x="49" y="15"/>
                  </a:cubicBezTo>
                  <a:cubicBezTo>
                    <a:pt x="50" y="16"/>
                    <a:pt x="51" y="18"/>
                    <a:pt x="50" y="19"/>
                  </a:cubicBezTo>
                  <a:cubicBezTo>
                    <a:pt x="49" y="21"/>
                    <a:pt x="47" y="21"/>
                    <a:pt x="45" y="20"/>
                  </a:cubicBezTo>
                  <a:cubicBezTo>
                    <a:pt x="22" y="7"/>
                    <a:pt x="6" y="20"/>
                    <a:pt x="5" y="20"/>
                  </a:cubicBezTo>
                  <a:close/>
                </a:path>
              </a:pathLst>
            </a:cu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f7e8265ca2_0_20"/>
            <p:cNvSpPr/>
            <p:nvPr/>
          </p:nvSpPr>
          <p:spPr>
            <a:xfrm>
              <a:off x="3552825" y="3983038"/>
              <a:ext cx="20638" cy="96838"/>
            </a:xfrm>
            <a:custGeom>
              <a:rect b="b" l="l" r="r" t="t"/>
              <a:pathLst>
                <a:path extrusionOk="0" h="150" w="32">
                  <a:moveTo>
                    <a:pt x="16" y="0"/>
                  </a:moveTo>
                  <a:cubicBezTo>
                    <a:pt x="22" y="0"/>
                    <a:pt x="26" y="9"/>
                    <a:pt x="29" y="23"/>
                  </a:cubicBezTo>
                  <a:cubicBezTo>
                    <a:pt x="31" y="37"/>
                    <a:pt x="32" y="55"/>
                    <a:pt x="32" y="75"/>
                  </a:cubicBezTo>
                  <a:cubicBezTo>
                    <a:pt x="32" y="95"/>
                    <a:pt x="31" y="113"/>
                    <a:pt x="29" y="126"/>
                  </a:cubicBezTo>
                  <a:cubicBezTo>
                    <a:pt x="26" y="141"/>
                    <a:pt x="22" y="150"/>
                    <a:pt x="16" y="150"/>
                  </a:cubicBezTo>
                  <a:cubicBezTo>
                    <a:pt x="11" y="150"/>
                    <a:pt x="7" y="141"/>
                    <a:pt x="4" y="126"/>
                  </a:cubicBezTo>
                  <a:cubicBezTo>
                    <a:pt x="2" y="113"/>
                    <a:pt x="0" y="95"/>
                    <a:pt x="0" y="75"/>
                  </a:cubicBezTo>
                  <a:cubicBezTo>
                    <a:pt x="0" y="55"/>
                    <a:pt x="2" y="37"/>
                    <a:pt x="4" y="23"/>
                  </a:cubicBezTo>
                  <a:cubicBezTo>
                    <a:pt x="7" y="9"/>
                    <a:pt x="11" y="0"/>
                    <a:pt x="16" y="0"/>
                  </a:cubicBezTo>
                  <a:close/>
                  <a:moveTo>
                    <a:pt x="23" y="24"/>
                  </a:moveTo>
                  <a:cubicBezTo>
                    <a:pt x="20" y="13"/>
                    <a:pt x="18" y="6"/>
                    <a:pt x="16" y="6"/>
                  </a:cubicBezTo>
                  <a:cubicBezTo>
                    <a:pt x="14" y="6"/>
                    <a:pt x="12" y="13"/>
                    <a:pt x="10" y="24"/>
                  </a:cubicBezTo>
                  <a:cubicBezTo>
                    <a:pt x="8" y="37"/>
                    <a:pt x="6" y="55"/>
                    <a:pt x="6" y="75"/>
                  </a:cubicBezTo>
                  <a:cubicBezTo>
                    <a:pt x="6" y="95"/>
                    <a:pt x="8" y="113"/>
                    <a:pt x="10" y="125"/>
                  </a:cubicBezTo>
                  <a:cubicBezTo>
                    <a:pt x="12" y="137"/>
                    <a:pt x="14" y="144"/>
                    <a:pt x="16" y="144"/>
                  </a:cubicBezTo>
                  <a:cubicBezTo>
                    <a:pt x="18" y="144"/>
                    <a:pt x="20" y="137"/>
                    <a:pt x="23" y="125"/>
                  </a:cubicBezTo>
                  <a:cubicBezTo>
                    <a:pt x="25" y="113"/>
                    <a:pt x="26" y="95"/>
                    <a:pt x="26" y="75"/>
                  </a:cubicBezTo>
                  <a:cubicBezTo>
                    <a:pt x="26" y="55"/>
                    <a:pt x="25" y="37"/>
                    <a:pt x="23" y="24"/>
                  </a:cubicBezTo>
                  <a:close/>
                </a:path>
              </a:pathLst>
            </a:cu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gf7e8265ca2_0_20"/>
          <p:cNvGrpSpPr/>
          <p:nvPr/>
        </p:nvGrpSpPr>
        <p:grpSpPr>
          <a:xfrm>
            <a:off x="707696" y="5187743"/>
            <a:ext cx="423862" cy="412751"/>
            <a:chOff x="1390650" y="2833688"/>
            <a:chExt cx="423862" cy="412751"/>
          </a:xfrm>
        </p:grpSpPr>
        <p:sp>
          <p:nvSpPr>
            <p:cNvPr id="247" name="Google Shape;247;gf7e8265ca2_0_20"/>
            <p:cNvSpPr/>
            <p:nvPr/>
          </p:nvSpPr>
          <p:spPr>
            <a:xfrm>
              <a:off x="1390650" y="2833688"/>
              <a:ext cx="423862" cy="274638"/>
            </a:xfrm>
            <a:custGeom>
              <a:rect b="b" l="l" r="r" t="t"/>
              <a:pathLst>
                <a:path extrusionOk="0" h="241" w="371">
                  <a:moveTo>
                    <a:pt x="351" y="241"/>
                  </a:moveTo>
                  <a:cubicBezTo>
                    <a:pt x="20" y="241"/>
                    <a:pt x="20" y="241"/>
                    <a:pt x="20" y="241"/>
                  </a:cubicBezTo>
                  <a:cubicBezTo>
                    <a:pt x="9" y="241"/>
                    <a:pt x="0" y="232"/>
                    <a:pt x="0" y="221"/>
                  </a:cubicBezTo>
                  <a:cubicBezTo>
                    <a:pt x="0" y="20"/>
                    <a:pt x="0" y="20"/>
                    <a:pt x="0" y="20"/>
                  </a:cubicBezTo>
                  <a:cubicBezTo>
                    <a:pt x="0" y="9"/>
                    <a:pt x="9" y="0"/>
                    <a:pt x="20" y="0"/>
                  </a:cubicBezTo>
                  <a:cubicBezTo>
                    <a:pt x="60" y="0"/>
                    <a:pt x="60" y="0"/>
                    <a:pt x="60" y="0"/>
                  </a:cubicBezTo>
                  <a:cubicBezTo>
                    <a:pt x="60" y="13"/>
                    <a:pt x="60" y="13"/>
                    <a:pt x="60" y="13"/>
                  </a:cubicBezTo>
                  <a:cubicBezTo>
                    <a:pt x="20" y="13"/>
                    <a:pt x="20" y="13"/>
                    <a:pt x="20" y="13"/>
                  </a:cubicBezTo>
                  <a:cubicBezTo>
                    <a:pt x="16" y="13"/>
                    <a:pt x="14" y="16"/>
                    <a:pt x="14" y="20"/>
                  </a:cubicBezTo>
                  <a:cubicBezTo>
                    <a:pt x="14" y="221"/>
                    <a:pt x="14" y="221"/>
                    <a:pt x="14" y="221"/>
                  </a:cubicBezTo>
                  <a:cubicBezTo>
                    <a:pt x="14" y="225"/>
                    <a:pt x="16" y="228"/>
                    <a:pt x="20" y="228"/>
                  </a:cubicBezTo>
                  <a:cubicBezTo>
                    <a:pt x="351" y="228"/>
                    <a:pt x="351" y="228"/>
                    <a:pt x="351" y="228"/>
                  </a:cubicBezTo>
                  <a:cubicBezTo>
                    <a:pt x="355" y="228"/>
                    <a:pt x="357" y="225"/>
                    <a:pt x="357" y="221"/>
                  </a:cubicBezTo>
                  <a:cubicBezTo>
                    <a:pt x="357" y="20"/>
                    <a:pt x="357" y="20"/>
                    <a:pt x="357" y="20"/>
                  </a:cubicBezTo>
                  <a:cubicBezTo>
                    <a:pt x="357" y="16"/>
                    <a:pt x="355" y="13"/>
                    <a:pt x="351" y="13"/>
                  </a:cubicBezTo>
                  <a:cubicBezTo>
                    <a:pt x="211" y="13"/>
                    <a:pt x="211" y="13"/>
                    <a:pt x="211" y="13"/>
                  </a:cubicBezTo>
                  <a:cubicBezTo>
                    <a:pt x="211" y="0"/>
                    <a:pt x="211" y="0"/>
                    <a:pt x="211" y="0"/>
                  </a:cubicBezTo>
                  <a:cubicBezTo>
                    <a:pt x="351" y="0"/>
                    <a:pt x="351" y="0"/>
                    <a:pt x="351" y="0"/>
                  </a:cubicBezTo>
                  <a:cubicBezTo>
                    <a:pt x="362" y="0"/>
                    <a:pt x="371" y="9"/>
                    <a:pt x="371" y="20"/>
                  </a:cubicBezTo>
                  <a:cubicBezTo>
                    <a:pt x="371" y="221"/>
                    <a:pt x="371" y="221"/>
                    <a:pt x="371" y="221"/>
                  </a:cubicBezTo>
                  <a:cubicBezTo>
                    <a:pt x="371" y="232"/>
                    <a:pt x="362" y="241"/>
                    <a:pt x="351" y="24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f7e8265ca2_0_20"/>
            <p:cNvSpPr/>
            <p:nvPr/>
          </p:nvSpPr>
          <p:spPr>
            <a:xfrm>
              <a:off x="1452562" y="2833688"/>
              <a:ext cx="41275" cy="15875"/>
            </a:xfrm>
            <a:custGeom>
              <a:rect b="b" l="l" r="r" t="t"/>
              <a:pathLst>
                <a:path extrusionOk="0" h="13" w="36">
                  <a:moveTo>
                    <a:pt x="29" y="13"/>
                  </a:moveTo>
                  <a:cubicBezTo>
                    <a:pt x="6" y="13"/>
                    <a:pt x="6" y="13"/>
                    <a:pt x="6" y="13"/>
                  </a:cubicBezTo>
                  <a:cubicBezTo>
                    <a:pt x="3" y="13"/>
                    <a:pt x="0" y="10"/>
                    <a:pt x="0" y="6"/>
                  </a:cubicBezTo>
                  <a:cubicBezTo>
                    <a:pt x="0" y="3"/>
                    <a:pt x="3" y="0"/>
                    <a:pt x="6" y="0"/>
                  </a:cubicBezTo>
                  <a:cubicBezTo>
                    <a:pt x="29" y="0"/>
                    <a:pt x="29" y="0"/>
                    <a:pt x="29" y="0"/>
                  </a:cubicBezTo>
                  <a:cubicBezTo>
                    <a:pt x="33" y="0"/>
                    <a:pt x="36" y="3"/>
                    <a:pt x="36" y="6"/>
                  </a:cubicBezTo>
                  <a:cubicBezTo>
                    <a:pt x="36" y="10"/>
                    <a:pt x="33" y="13"/>
                    <a:pt x="29"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f7e8265ca2_0_20"/>
            <p:cNvSpPr/>
            <p:nvPr/>
          </p:nvSpPr>
          <p:spPr>
            <a:xfrm>
              <a:off x="1519237" y="2833688"/>
              <a:ext cx="53975" cy="15875"/>
            </a:xfrm>
            <a:custGeom>
              <a:rect b="b" l="l" r="r" t="t"/>
              <a:pathLst>
                <a:path extrusionOk="0" h="13" w="48">
                  <a:moveTo>
                    <a:pt x="41" y="13"/>
                  </a:moveTo>
                  <a:cubicBezTo>
                    <a:pt x="6" y="13"/>
                    <a:pt x="6" y="13"/>
                    <a:pt x="6" y="13"/>
                  </a:cubicBezTo>
                  <a:cubicBezTo>
                    <a:pt x="3" y="13"/>
                    <a:pt x="0" y="10"/>
                    <a:pt x="0" y="6"/>
                  </a:cubicBezTo>
                  <a:cubicBezTo>
                    <a:pt x="0" y="3"/>
                    <a:pt x="3" y="0"/>
                    <a:pt x="6" y="0"/>
                  </a:cubicBezTo>
                  <a:cubicBezTo>
                    <a:pt x="41" y="0"/>
                    <a:pt x="41" y="0"/>
                    <a:pt x="41" y="0"/>
                  </a:cubicBezTo>
                  <a:cubicBezTo>
                    <a:pt x="45" y="0"/>
                    <a:pt x="48" y="3"/>
                    <a:pt x="48" y="6"/>
                  </a:cubicBezTo>
                  <a:cubicBezTo>
                    <a:pt x="48" y="10"/>
                    <a:pt x="45" y="13"/>
                    <a:pt x="41"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f7e8265ca2_0_20"/>
            <p:cNvSpPr/>
            <p:nvPr/>
          </p:nvSpPr>
          <p:spPr>
            <a:xfrm>
              <a:off x="1598612" y="2833688"/>
              <a:ext cx="41275" cy="15875"/>
            </a:xfrm>
            <a:custGeom>
              <a:rect b="b" l="l" r="r" t="t"/>
              <a:pathLst>
                <a:path extrusionOk="0" h="13" w="36">
                  <a:moveTo>
                    <a:pt x="29" y="13"/>
                  </a:moveTo>
                  <a:cubicBezTo>
                    <a:pt x="6" y="13"/>
                    <a:pt x="6" y="13"/>
                    <a:pt x="6" y="13"/>
                  </a:cubicBezTo>
                  <a:cubicBezTo>
                    <a:pt x="3" y="13"/>
                    <a:pt x="0" y="10"/>
                    <a:pt x="0" y="6"/>
                  </a:cubicBezTo>
                  <a:cubicBezTo>
                    <a:pt x="0" y="3"/>
                    <a:pt x="3" y="0"/>
                    <a:pt x="6" y="0"/>
                  </a:cubicBezTo>
                  <a:cubicBezTo>
                    <a:pt x="29" y="0"/>
                    <a:pt x="29" y="0"/>
                    <a:pt x="29" y="0"/>
                  </a:cubicBezTo>
                  <a:cubicBezTo>
                    <a:pt x="33" y="0"/>
                    <a:pt x="36" y="3"/>
                    <a:pt x="36" y="6"/>
                  </a:cubicBezTo>
                  <a:cubicBezTo>
                    <a:pt x="36" y="10"/>
                    <a:pt x="33" y="13"/>
                    <a:pt x="29"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f7e8265ca2_0_20"/>
            <p:cNvSpPr/>
            <p:nvPr/>
          </p:nvSpPr>
          <p:spPr>
            <a:xfrm>
              <a:off x="1444625" y="2922588"/>
              <a:ext cx="60325" cy="58738"/>
            </a:xfrm>
            <a:custGeom>
              <a:rect b="b" l="l" r="r" t="t"/>
              <a:pathLst>
                <a:path extrusionOk="0" h="52" w="52">
                  <a:moveTo>
                    <a:pt x="26" y="52"/>
                  </a:moveTo>
                  <a:cubicBezTo>
                    <a:pt x="12" y="52"/>
                    <a:pt x="0" y="40"/>
                    <a:pt x="0" y="26"/>
                  </a:cubicBezTo>
                  <a:cubicBezTo>
                    <a:pt x="0" y="11"/>
                    <a:pt x="12" y="0"/>
                    <a:pt x="26" y="0"/>
                  </a:cubicBezTo>
                  <a:cubicBezTo>
                    <a:pt x="40" y="0"/>
                    <a:pt x="52" y="11"/>
                    <a:pt x="52" y="26"/>
                  </a:cubicBezTo>
                  <a:cubicBezTo>
                    <a:pt x="52" y="40"/>
                    <a:pt x="40" y="52"/>
                    <a:pt x="26" y="52"/>
                  </a:cubicBezTo>
                  <a:close/>
                  <a:moveTo>
                    <a:pt x="26" y="13"/>
                  </a:moveTo>
                  <a:cubicBezTo>
                    <a:pt x="19" y="13"/>
                    <a:pt x="13" y="19"/>
                    <a:pt x="13" y="26"/>
                  </a:cubicBezTo>
                  <a:cubicBezTo>
                    <a:pt x="13" y="33"/>
                    <a:pt x="19" y="38"/>
                    <a:pt x="26" y="38"/>
                  </a:cubicBezTo>
                  <a:cubicBezTo>
                    <a:pt x="33" y="38"/>
                    <a:pt x="39" y="33"/>
                    <a:pt x="39" y="26"/>
                  </a:cubicBezTo>
                  <a:cubicBezTo>
                    <a:pt x="39" y="19"/>
                    <a:pt x="33" y="13"/>
                    <a:pt x="26"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f7e8265ca2_0_20"/>
            <p:cNvSpPr/>
            <p:nvPr/>
          </p:nvSpPr>
          <p:spPr>
            <a:xfrm>
              <a:off x="1581150" y="2962276"/>
              <a:ext cx="58737" cy="58738"/>
            </a:xfrm>
            <a:custGeom>
              <a:rect b="b" l="l" r="r" t="t"/>
              <a:pathLst>
                <a:path extrusionOk="0" h="52" w="52">
                  <a:moveTo>
                    <a:pt x="26" y="52"/>
                  </a:moveTo>
                  <a:cubicBezTo>
                    <a:pt x="12" y="52"/>
                    <a:pt x="0" y="40"/>
                    <a:pt x="0" y="26"/>
                  </a:cubicBezTo>
                  <a:cubicBezTo>
                    <a:pt x="0" y="11"/>
                    <a:pt x="12" y="0"/>
                    <a:pt x="26" y="0"/>
                  </a:cubicBezTo>
                  <a:cubicBezTo>
                    <a:pt x="40" y="0"/>
                    <a:pt x="52" y="11"/>
                    <a:pt x="52" y="26"/>
                  </a:cubicBezTo>
                  <a:cubicBezTo>
                    <a:pt x="52" y="40"/>
                    <a:pt x="40" y="52"/>
                    <a:pt x="26" y="52"/>
                  </a:cubicBezTo>
                  <a:close/>
                  <a:moveTo>
                    <a:pt x="26" y="13"/>
                  </a:moveTo>
                  <a:cubicBezTo>
                    <a:pt x="19" y="13"/>
                    <a:pt x="13" y="19"/>
                    <a:pt x="13" y="26"/>
                  </a:cubicBezTo>
                  <a:cubicBezTo>
                    <a:pt x="13" y="33"/>
                    <a:pt x="19" y="38"/>
                    <a:pt x="26" y="38"/>
                  </a:cubicBezTo>
                  <a:cubicBezTo>
                    <a:pt x="33" y="38"/>
                    <a:pt x="39" y="33"/>
                    <a:pt x="39" y="26"/>
                  </a:cubicBezTo>
                  <a:cubicBezTo>
                    <a:pt x="39" y="19"/>
                    <a:pt x="33" y="13"/>
                    <a:pt x="26"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f7e8265ca2_0_20"/>
            <p:cNvSpPr/>
            <p:nvPr/>
          </p:nvSpPr>
          <p:spPr>
            <a:xfrm>
              <a:off x="1719262" y="2887663"/>
              <a:ext cx="58737" cy="58738"/>
            </a:xfrm>
            <a:custGeom>
              <a:rect b="b" l="l" r="r" t="t"/>
              <a:pathLst>
                <a:path extrusionOk="0" h="52" w="52">
                  <a:moveTo>
                    <a:pt x="26" y="52"/>
                  </a:moveTo>
                  <a:cubicBezTo>
                    <a:pt x="11" y="52"/>
                    <a:pt x="0" y="40"/>
                    <a:pt x="0" y="26"/>
                  </a:cubicBezTo>
                  <a:cubicBezTo>
                    <a:pt x="0" y="11"/>
                    <a:pt x="11" y="0"/>
                    <a:pt x="26" y="0"/>
                  </a:cubicBezTo>
                  <a:cubicBezTo>
                    <a:pt x="40" y="0"/>
                    <a:pt x="52" y="11"/>
                    <a:pt x="52" y="26"/>
                  </a:cubicBezTo>
                  <a:cubicBezTo>
                    <a:pt x="52" y="40"/>
                    <a:pt x="40" y="52"/>
                    <a:pt x="26" y="52"/>
                  </a:cubicBezTo>
                  <a:close/>
                  <a:moveTo>
                    <a:pt x="26" y="13"/>
                  </a:moveTo>
                  <a:cubicBezTo>
                    <a:pt x="19" y="13"/>
                    <a:pt x="13" y="19"/>
                    <a:pt x="13" y="26"/>
                  </a:cubicBezTo>
                  <a:cubicBezTo>
                    <a:pt x="13" y="33"/>
                    <a:pt x="19" y="38"/>
                    <a:pt x="26" y="38"/>
                  </a:cubicBezTo>
                  <a:cubicBezTo>
                    <a:pt x="33" y="38"/>
                    <a:pt x="38" y="33"/>
                    <a:pt x="38" y="26"/>
                  </a:cubicBezTo>
                  <a:cubicBezTo>
                    <a:pt x="38" y="19"/>
                    <a:pt x="33" y="13"/>
                    <a:pt x="26"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f7e8265ca2_0_20"/>
            <p:cNvSpPr/>
            <p:nvPr/>
          </p:nvSpPr>
          <p:spPr>
            <a:xfrm>
              <a:off x="1493837" y="2946401"/>
              <a:ext cx="96837" cy="52388"/>
            </a:xfrm>
            <a:custGeom>
              <a:rect b="b" l="l" r="r" t="t"/>
              <a:pathLst>
                <a:path extrusionOk="0" h="33" w="61">
                  <a:moveTo>
                    <a:pt x="58" y="33"/>
                  </a:moveTo>
                  <a:lnTo>
                    <a:pt x="0" y="8"/>
                  </a:lnTo>
                  <a:lnTo>
                    <a:pt x="4" y="0"/>
                  </a:lnTo>
                  <a:lnTo>
                    <a:pt x="61" y="24"/>
                  </a:lnTo>
                  <a:lnTo>
                    <a:pt x="58"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f7e8265ca2_0_20"/>
            <p:cNvSpPr/>
            <p:nvPr/>
          </p:nvSpPr>
          <p:spPr>
            <a:xfrm>
              <a:off x="1627187" y="2909888"/>
              <a:ext cx="103187" cy="87313"/>
            </a:xfrm>
            <a:custGeom>
              <a:rect b="b" l="l" r="r" t="t"/>
              <a:pathLst>
                <a:path extrusionOk="0" h="55" w="65">
                  <a:moveTo>
                    <a:pt x="7" y="55"/>
                  </a:moveTo>
                  <a:lnTo>
                    <a:pt x="0" y="48"/>
                  </a:lnTo>
                  <a:lnTo>
                    <a:pt x="59" y="0"/>
                  </a:lnTo>
                  <a:lnTo>
                    <a:pt x="65" y="8"/>
                  </a:lnTo>
                  <a:lnTo>
                    <a:pt x="7" y="5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f7e8265ca2_0_20"/>
            <p:cNvSpPr/>
            <p:nvPr/>
          </p:nvSpPr>
          <p:spPr>
            <a:xfrm>
              <a:off x="1709737" y="3048001"/>
              <a:ext cx="68262" cy="14288"/>
            </a:xfrm>
            <a:custGeom>
              <a:rect b="b" l="l" r="r" t="t"/>
              <a:pathLst>
                <a:path extrusionOk="0" h="13" w="60">
                  <a:moveTo>
                    <a:pt x="53" y="13"/>
                  </a:moveTo>
                  <a:cubicBezTo>
                    <a:pt x="7" y="13"/>
                    <a:pt x="7" y="13"/>
                    <a:pt x="7" y="13"/>
                  </a:cubicBezTo>
                  <a:cubicBezTo>
                    <a:pt x="3" y="13"/>
                    <a:pt x="0" y="10"/>
                    <a:pt x="0" y="7"/>
                  </a:cubicBezTo>
                  <a:cubicBezTo>
                    <a:pt x="0" y="3"/>
                    <a:pt x="3" y="0"/>
                    <a:pt x="7" y="0"/>
                  </a:cubicBezTo>
                  <a:cubicBezTo>
                    <a:pt x="53" y="0"/>
                    <a:pt x="53" y="0"/>
                    <a:pt x="53" y="0"/>
                  </a:cubicBezTo>
                  <a:cubicBezTo>
                    <a:pt x="57" y="0"/>
                    <a:pt x="60" y="3"/>
                    <a:pt x="60" y="7"/>
                  </a:cubicBezTo>
                  <a:cubicBezTo>
                    <a:pt x="60" y="10"/>
                    <a:pt x="57" y="13"/>
                    <a:pt x="53"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f7e8265ca2_0_20"/>
            <p:cNvSpPr/>
            <p:nvPr/>
          </p:nvSpPr>
          <p:spPr>
            <a:xfrm>
              <a:off x="1517650" y="3048001"/>
              <a:ext cx="42862" cy="14288"/>
            </a:xfrm>
            <a:custGeom>
              <a:rect b="b" l="l" r="r" t="t"/>
              <a:pathLst>
                <a:path extrusionOk="0" h="13" w="37">
                  <a:moveTo>
                    <a:pt x="30" y="13"/>
                  </a:moveTo>
                  <a:cubicBezTo>
                    <a:pt x="7" y="13"/>
                    <a:pt x="7" y="13"/>
                    <a:pt x="7" y="13"/>
                  </a:cubicBezTo>
                  <a:cubicBezTo>
                    <a:pt x="3" y="13"/>
                    <a:pt x="0" y="10"/>
                    <a:pt x="0" y="7"/>
                  </a:cubicBezTo>
                  <a:cubicBezTo>
                    <a:pt x="0" y="3"/>
                    <a:pt x="3" y="0"/>
                    <a:pt x="7" y="0"/>
                  </a:cubicBezTo>
                  <a:cubicBezTo>
                    <a:pt x="30" y="0"/>
                    <a:pt x="30" y="0"/>
                    <a:pt x="30" y="0"/>
                  </a:cubicBezTo>
                  <a:cubicBezTo>
                    <a:pt x="34" y="0"/>
                    <a:pt x="37" y="3"/>
                    <a:pt x="37" y="7"/>
                  </a:cubicBezTo>
                  <a:cubicBezTo>
                    <a:pt x="37" y="10"/>
                    <a:pt x="34" y="13"/>
                    <a:pt x="30"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f7e8265ca2_0_20"/>
            <p:cNvSpPr/>
            <p:nvPr/>
          </p:nvSpPr>
          <p:spPr>
            <a:xfrm>
              <a:off x="1590675" y="3048001"/>
              <a:ext cx="61912" cy="14288"/>
            </a:xfrm>
            <a:custGeom>
              <a:rect b="b" l="l" r="r" t="t"/>
              <a:pathLst>
                <a:path extrusionOk="0" h="13" w="54">
                  <a:moveTo>
                    <a:pt x="47" y="13"/>
                  </a:moveTo>
                  <a:cubicBezTo>
                    <a:pt x="7" y="13"/>
                    <a:pt x="7" y="13"/>
                    <a:pt x="7" y="13"/>
                  </a:cubicBezTo>
                  <a:cubicBezTo>
                    <a:pt x="3" y="13"/>
                    <a:pt x="0" y="10"/>
                    <a:pt x="0" y="7"/>
                  </a:cubicBezTo>
                  <a:cubicBezTo>
                    <a:pt x="0" y="3"/>
                    <a:pt x="3" y="0"/>
                    <a:pt x="7" y="0"/>
                  </a:cubicBezTo>
                  <a:cubicBezTo>
                    <a:pt x="47" y="0"/>
                    <a:pt x="47" y="0"/>
                    <a:pt x="47" y="0"/>
                  </a:cubicBezTo>
                  <a:cubicBezTo>
                    <a:pt x="51" y="0"/>
                    <a:pt x="54" y="3"/>
                    <a:pt x="54" y="7"/>
                  </a:cubicBezTo>
                  <a:cubicBezTo>
                    <a:pt x="54" y="10"/>
                    <a:pt x="51" y="13"/>
                    <a:pt x="47"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f7e8265ca2_0_20"/>
            <p:cNvSpPr/>
            <p:nvPr/>
          </p:nvSpPr>
          <p:spPr>
            <a:xfrm>
              <a:off x="1684337" y="3048001"/>
              <a:ext cx="39687" cy="14288"/>
            </a:xfrm>
            <a:custGeom>
              <a:rect b="b" l="l" r="r" t="t"/>
              <a:pathLst>
                <a:path extrusionOk="0" h="13" w="36">
                  <a:moveTo>
                    <a:pt x="30" y="13"/>
                  </a:moveTo>
                  <a:cubicBezTo>
                    <a:pt x="7" y="13"/>
                    <a:pt x="7" y="13"/>
                    <a:pt x="7" y="13"/>
                  </a:cubicBezTo>
                  <a:cubicBezTo>
                    <a:pt x="3" y="13"/>
                    <a:pt x="0" y="10"/>
                    <a:pt x="0" y="7"/>
                  </a:cubicBezTo>
                  <a:cubicBezTo>
                    <a:pt x="0" y="3"/>
                    <a:pt x="3" y="0"/>
                    <a:pt x="7" y="0"/>
                  </a:cubicBezTo>
                  <a:cubicBezTo>
                    <a:pt x="30" y="0"/>
                    <a:pt x="30" y="0"/>
                    <a:pt x="30" y="0"/>
                  </a:cubicBezTo>
                  <a:cubicBezTo>
                    <a:pt x="33" y="0"/>
                    <a:pt x="36" y="3"/>
                    <a:pt x="36" y="7"/>
                  </a:cubicBezTo>
                  <a:cubicBezTo>
                    <a:pt x="36" y="10"/>
                    <a:pt x="33" y="13"/>
                    <a:pt x="30"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f7e8265ca2_0_20"/>
            <p:cNvSpPr/>
            <p:nvPr/>
          </p:nvSpPr>
          <p:spPr>
            <a:xfrm>
              <a:off x="1444625" y="3048001"/>
              <a:ext cx="88900" cy="14288"/>
            </a:xfrm>
            <a:custGeom>
              <a:rect b="b" l="l" r="r" t="t"/>
              <a:pathLst>
                <a:path extrusionOk="0" h="13" w="78">
                  <a:moveTo>
                    <a:pt x="71" y="13"/>
                  </a:moveTo>
                  <a:cubicBezTo>
                    <a:pt x="7" y="13"/>
                    <a:pt x="7" y="13"/>
                    <a:pt x="7" y="13"/>
                  </a:cubicBezTo>
                  <a:cubicBezTo>
                    <a:pt x="3" y="13"/>
                    <a:pt x="0" y="10"/>
                    <a:pt x="0" y="7"/>
                  </a:cubicBezTo>
                  <a:cubicBezTo>
                    <a:pt x="0" y="3"/>
                    <a:pt x="3" y="0"/>
                    <a:pt x="7" y="0"/>
                  </a:cubicBezTo>
                  <a:cubicBezTo>
                    <a:pt x="71" y="0"/>
                    <a:pt x="71" y="0"/>
                    <a:pt x="71" y="0"/>
                  </a:cubicBezTo>
                  <a:cubicBezTo>
                    <a:pt x="75" y="0"/>
                    <a:pt x="78" y="3"/>
                    <a:pt x="78" y="7"/>
                  </a:cubicBezTo>
                  <a:cubicBezTo>
                    <a:pt x="78" y="10"/>
                    <a:pt x="75" y="13"/>
                    <a:pt x="71"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f7e8265ca2_0_20"/>
            <p:cNvSpPr/>
            <p:nvPr/>
          </p:nvSpPr>
          <p:spPr>
            <a:xfrm>
              <a:off x="1571625" y="3094038"/>
              <a:ext cx="63500" cy="152400"/>
            </a:xfrm>
            <a:custGeom>
              <a:rect b="b" l="l" r="r" t="t"/>
              <a:pathLst>
                <a:path extrusionOk="0" h="134" w="55">
                  <a:moveTo>
                    <a:pt x="49" y="134"/>
                  </a:moveTo>
                  <a:cubicBezTo>
                    <a:pt x="6" y="134"/>
                    <a:pt x="6" y="134"/>
                    <a:pt x="6" y="134"/>
                  </a:cubicBezTo>
                  <a:cubicBezTo>
                    <a:pt x="3" y="134"/>
                    <a:pt x="0" y="131"/>
                    <a:pt x="0" y="128"/>
                  </a:cubicBezTo>
                  <a:cubicBezTo>
                    <a:pt x="0" y="6"/>
                    <a:pt x="0" y="6"/>
                    <a:pt x="0" y="6"/>
                  </a:cubicBezTo>
                  <a:cubicBezTo>
                    <a:pt x="0" y="3"/>
                    <a:pt x="3" y="0"/>
                    <a:pt x="6" y="0"/>
                  </a:cubicBezTo>
                  <a:cubicBezTo>
                    <a:pt x="49" y="0"/>
                    <a:pt x="49" y="0"/>
                    <a:pt x="49" y="0"/>
                  </a:cubicBezTo>
                  <a:cubicBezTo>
                    <a:pt x="53" y="0"/>
                    <a:pt x="55" y="3"/>
                    <a:pt x="55" y="6"/>
                  </a:cubicBezTo>
                  <a:cubicBezTo>
                    <a:pt x="55" y="128"/>
                    <a:pt x="55" y="128"/>
                    <a:pt x="55" y="128"/>
                  </a:cubicBezTo>
                  <a:cubicBezTo>
                    <a:pt x="55" y="131"/>
                    <a:pt x="53" y="134"/>
                    <a:pt x="49" y="134"/>
                  </a:cubicBezTo>
                  <a:close/>
                  <a:moveTo>
                    <a:pt x="13" y="121"/>
                  </a:moveTo>
                  <a:cubicBezTo>
                    <a:pt x="42" y="121"/>
                    <a:pt x="42" y="121"/>
                    <a:pt x="42" y="121"/>
                  </a:cubicBezTo>
                  <a:cubicBezTo>
                    <a:pt x="42" y="13"/>
                    <a:pt x="42" y="13"/>
                    <a:pt x="42" y="13"/>
                  </a:cubicBezTo>
                  <a:cubicBezTo>
                    <a:pt x="13" y="13"/>
                    <a:pt x="13" y="13"/>
                    <a:pt x="13" y="13"/>
                  </a:cubicBezTo>
                  <a:lnTo>
                    <a:pt x="13" y="1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f7e8265ca2_0_20"/>
            <p:cNvSpPr/>
            <p:nvPr/>
          </p:nvSpPr>
          <p:spPr>
            <a:xfrm>
              <a:off x="1430337" y="3232151"/>
              <a:ext cx="342900" cy="14288"/>
            </a:xfrm>
            <a:custGeom>
              <a:rect b="b" l="l" r="r" t="t"/>
              <a:pathLst>
                <a:path extrusionOk="0" h="13" w="300">
                  <a:moveTo>
                    <a:pt x="294" y="13"/>
                  </a:moveTo>
                  <a:cubicBezTo>
                    <a:pt x="7" y="13"/>
                    <a:pt x="7" y="13"/>
                    <a:pt x="7" y="13"/>
                  </a:cubicBezTo>
                  <a:cubicBezTo>
                    <a:pt x="3" y="13"/>
                    <a:pt x="0" y="10"/>
                    <a:pt x="0" y="7"/>
                  </a:cubicBezTo>
                  <a:cubicBezTo>
                    <a:pt x="0" y="3"/>
                    <a:pt x="3" y="0"/>
                    <a:pt x="7" y="0"/>
                  </a:cubicBezTo>
                  <a:cubicBezTo>
                    <a:pt x="294" y="0"/>
                    <a:pt x="294" y="0"/>
                    <a:pt x="294" y="0"/>
                  </a:cubicBezTo>
                  <a:cubicBezTo>
                    <a:pt x="297" y="0"/>
                    <a:pt x="300" y="3"/>
                    <a:pt x="300" y="7"/>
                  </a:cubicBezTo>
                  <a:cubicBezTo>
                    <a:pt x="300" y="10"/>
                    <a:pt x="297" y="13"/>
                    <a:pt x="294" y="1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gf7e8265ca2_0_20"/>
          <p:cNvGrpSpPr/>
          <p:nvPr/>
        </p:nvGrpSpPr>
        <p:grpSpPr>
          <a:xfrm>
            <a:off x="6478114" y="5195299"/>
            <a:ext cx="422012" cy="402832"/>
            <a:chOff x="1976438" y="2303463"/>
            <a:chExt cx="244475" cy="233363"/>
          </a:xfrm>
        </p:grpSpPr>
        <p:sp>
          <p:nvSpPr>
            <p:cNvPr id="264" name="Google Shape;264;gf7e8265ca2_0_20"/>
            <p:cNvSpPr/>
            <p:nvPr/>
          </p:nvSpPr>
          <p:spPr>
            <a:xfrm>
              <a:off x="2016125" y="2338388"/>
              <a:ext cx="204788" cy="198438"/>
            </a:xfrm>
            <a:custGeom>
              <a:rect b="b" l="l" r="r" t="t"/>
              <a:pathLst>
                <a:path extrusionOk="0" h="308" w="316">
                  <a:moveTo>
                    <a:pt x="90" y="308"/>
                  </a:moveTo>
                  <a:cubicBezTo>
                    <a:pt x="66" y="308"/>
                    <a:pt x="48" y="304"/>
                    <a:pt x="41" y="297"/>
                  </a:cubicBezTo>
                  <a:cubicBezTo>
                    <a:pt x="10" y="266"/>
                    <a:pt x="10" y="266"/>
                    <a:pt x="10" y="266"/>
                  </a:cubicBezTo>
                  <a:cubicBezTo>
                    <a:pt x="4" y="260"/>
                    <a:pt x="0" y="251"/>
                    <a:pt x="0" y="242"/>
                  </a:cubicBezTo>
                  <a:cubicBezTo>
                    <a:pt x="0" y="233"/>
                    <a:pt x="4" y="224"/>
                    <a:pt x="10" y="218"/>
                  </a:cubicBezTo>
                  <a:cubicBezTo>
                    <a:pt x="11" y="217"/>
                    <a:pt x="11" y="217"/>
                    <a:pt x="12" y="216"/>
                  </a:cubicBezTo>
                  <a:cubicBezTo>
                    <a:pt x="62" y="180"/>
                    <a:pt x="62" y="180"/>
                    <a:pt x="62" y="180"/>
                  </a:cubicBezTo>
                  <a:cubicBezTo>
                    <a:pt x="68" y="174"/>
                    <a:pt x="77" y="171"/>
                    <a:pt x="85" y="171"/>
                  </a:cubicBezTo>
                  <a:cubicBezTo>
                    <a:pt x="94" y="171"/>
                    <a:pt x="103" y="174"/>
                    <a:pt x="109" y="181"/>
                  </a:cubicBezTo>
                  <a:cubicBezTo>
                    <a:pt x="141" y="213"/>
                    <a:pt x="141" y="213"/>
                    <a:pt x="141" y="213"/>
                  </a:cubicBezTo>
                  <a:cubicBezTo>
                    <a:pt x="144" y="215"/>
                    <a:pt x="146" y="218"/>
                    <a:pt x="148" y="222"/>
                  </a:cubicBezTo>
                  <a:cubicBezTo>
                    <a:pt x="149" y="224"/>
                    <a:pt x="149" y="224"/>
                    <a:pt x="149" y="224"/>
                  </a:cubicBezTo>
                  <a:cubicBezTo>
                    <a:pt x="151" y="223"/>
                    <a:pt x="151" y="223"/>
                    <a:pt x="151" y="223"/>
                  </a:cubicBezTo>
                  <a:cubicBezTo>
                    <a:pt x="160" y="219"/>
                    <a:pt x="206" y="200"/>
                    <a:pt x="227" y="153"/>
                  </a:cubicBezTo>
                  <a:cubicBezTo>
                    <a:pt x="228" y="151"/>
                    <a:pt x="228" y="151"/>
                    <a:pt x="228" y="151"/>
                  </a:cubicBezTo>
                  <a:cubicBezTo>
                    <a:pt x="226" y="150"/>
                    <a:pt x="226" y="150"/>
                    <a:pt x="226" y="150"/>
                  </a:cubicBezTo>
                  <a:cubicBezTo>
                    <a:pt x="223" y="147"/>
                    <a:pt x="217" y="142"/>
                    <a:pt x="214" y="139"/>
                  </a:cubicBezTo>
                  <a:cubicBezTo>
                    <a:pt x="182" y="107"/>
                    <a:pt x="182" y="107"/>
                    <a:pt x="182" y="107"/>
                  </a:cubicBezTo>
                  <a:cubicBezTo>
                    <a:pt x="176" y="101"/>
                    <a:pt x="172" y="92"/>
                    <a:pt x="172" y="83"/>
                  </a:cubicBezTo>
                  <a:cubicBezTo>
                    <a:pt x="172" y="75"/>
                    <a:pt x="176" y="66"/>
                    <a:pt x="182" y="60"/>
                  </a:cubicBezTo>
                  <a:cubicBezTo>
                    <a:pt x="220" y="11"/>
                    <a:pt x="220" y="11"/>
                    <a:pt x="220" y="11"/>
                  </a:cubicBezTo>
                  <a:cubicBezTo>
                    <a:pt x="220" y="10"/>
                    <a:pt x="221" y="10"/>
                    <a:pt x="221" y="10"/>
                  </a:cubicBezTo>
                  <a:cubicBezTo>
                    <a:pt x="227" y="3"/>
                    <a:pt x="236" y="0"/>
                    <a:pt x="245" y="0"/>
                  </a:cubicBezTo>
                  <a:cubicBezTo>
                    <a:pt x="254" y="0"/>
                    <a:pt x="263" y="3"/>
                    <a:pt x="269" y="10"/>
                  </a:cubicBezTo>
                  <a:cubicBezTo>
                    <a:pt x="299" y="39"/>
                    <a:pt x="299" y="39"/>
                    <a:pt x="299" y="39"/>
                  </a:cubicBezTo>
                  <a:cubicBezTo>
                    <a:pt x="306" y="47"/>
                    <a:pt x="316" y="75"/>
                    <a:pt x="313" y="112"/>
                  </a:cubicBezTo>
                  <a:cubicBezTo>
                    <a:pt x="310" y="144"/>
                    <a:pt x="296" y="193"/>
                    <a:pt x="247" y="242"/>
                  </a:cubicBezTo>
                  <a:cubicBezTo>
                    <a:pt x="203" y="286"/>
                    <a:pt x="154" y="301"/>
                    <a:pt x="120" y="306"/>
                  </a:cubicBezTo>
                  <a:cubicBezTo>
                    <a:pt x="110" y="307"/>
                    <a:pt x="100" y="308"/>
                    <a:pt x="90" y="308"/>
                  </a:cubicBezTo>
                  <a:close/>
                  <a:moveTo>
                    <a:pt x="85" y="181"/>
                  </a:moveTo>
                  <a:cubicBezTo>
                    <a:pt x="79" y="181"/>
                    <a:pt x="73" y="183"/>
                    <a:pt x="69" y="187"/>
                  </a:cubicBezTo>
                  <a:cubicBezTo>
                    <a:pt x="69" y="188"/>
                    <a:pt x="69" y="188"/>
                    <a:pt x="68" y="188"/>
                  </a:cubicBezTo>
                  <a:cubicBezTo>
                    <a:pt x="18" y="225"/>
                    <a:pt x="18" y="225"/>
                    <a:pt x="18" y="225"/>
                  </a:cubicBezTo>
                  <a:cubicBezTo>
                    <a:pt x="17" y="225"/>
                    <a:pt x="17" y="225"/>
                    <a:pt x="17" y="225"/>
                  </a:cubicBezTo>
                  <a:cubicBezTo>
                    <a:pt x="13" y="230"/>
                    <a:pt x="10" y="236"/>
                    <a:pt x="10" y="242"/>
                  </a:cubicBezTo>
                  <a:cubicBezTo>
                    <a:pt x="10" y="248"/>
                    <a:pt x="13" y="254"/>
                    <a:pt x="17" y="259"/>
                  </a:cubicBezTo>
                  <a:cubicBezTo>
                    <a:pt x="48" y="290"/>
                    <a:pt x="48" y="290"/>
                    <a:pt x="48" y="290"/>
                  </a:cubicBezTo>
                  <a:cubicBezTo>
                    <a:pt x="53" y="294"/>
                    <a:pt x="70" y="297"/>
                    <a:pt x="91" y="297"/>
                  </a:cubicBezTo>
                  <a:cubicBezTo>
                    <a:pt x="100" y="297"/>
                    <a:pt x="109" y="297"/>
                    <a:pt x="118" y="295"/>
                  </a:cubicBezTo>
                  <a:cubicBezTo>
                    <a:pt x="151" y="291"/>
                    <a:pt x="198" y="277"/>
                    <a:pt x="240" y="235"/>
                  </a:cubicBezTo>
                  <a:cubicBezTo>
                    <a:pt x="287" y="188"/>
                    <a:pt x="300" y="142"/>
                    <a:pt x="303" y="111"/>
                  </a:cubicBezTo>
                  <a:cubicBezTo>
                    <a:pt x="306" y="74"/>
                    <a:pt x="295" y="50"/>
                    <a:pt x="291" y="46"/>
                  </a:cubicBezTo>
                  <a:cubicBezTo>
                    <a:pt x="262" y="17"/>
                    <a:pt x="262" y="17"/>
                    <a:pt x="262" y="17"/>
                  </a:cubicBezTo>
                  <a:cubicBezTo>
                    <a:pt x="258" y="12"/>
                    <a:pt x="252" y="10"/>
                    <a:pt x="245" y="10"/>
                  </a:cubicBezTo>
                  <a:cubicBezTo>
                    <a:pt x="239" y="10"/>
                    <a:pt x="233" y="12"/>
                    <a:pt x="228" y="17"/>
                  </a:cubicBezTo>
                  <a:cubicBezTo>
                    <a:pt x="190" y="67"/>
                    <a:pt x="190" y="67"/>
                    <a:pt x="190" y="67"/>
                  </a:cubicBezTo>
                  <a:cubicBezTo>
                    <a:pt x="190" y="67"/>
                    <a:pt x="189" y="67"/>
                    <a:pt x="189" y="67"/>
                  </a:cubicBezTo>
                  <a:cubicBezTo>
                    <a:pt x="185" y="71"/>
                    <a:pt x="183" y="77"/>
                    <a:pt x="183" y="83"/>
                  </a:cubicBezTo>
                  <a:cubicBezTo>
                    <a:pt x="183" y="90"/>
                    <a:pt x="185" y="96"/>
                    <a:pt x="190" y="100"/>
                  </a:cubicBezTo>
                  <a:cubicBezTo>
                    <a:pt x="222" y="132"/>
                    <a:pt x="222" y="132"/>
                    <a:pt x="222" y="132"/>
                  </a:cubicBezTo>
                  <a:cubicBezTo>
                    <a:pt x="223" y="134"/>
                    <a:pt x="226" y="136"/>
                    <a:pt x="231" y="140"/>
                  </a:cubicBezTo>
                  <a:cubicBezTo>
                    <a:pt x="233" y="142"/>
                    <a:pt x="233" y="142"/>
                    <a:pt x="233" y="142"/>
                  </a:cubicBezTo>
                  <a:cubicBezTo>
                    <a:pt x="247" y="111"/>
                    <a:pt x="247" y="111"/>
                    <a:pt x="247" y="111"/>
                  </a:cubicBezTo>
                  <a:cubicBezTo>
                    <a:pt x="248" y="110"/>
                    <a:pt x="250" y="108"/>
                    <a:pt x="252" y="108"/>
                  </a:cubicBezTo>
                  <a:cubicBezTo>
                    <a:pt x="253" y="108"/>
                    <a:pt x="254" y="109"/>
                    <a:pt x="254" y="109"/>
                  </a:cubicBezTo>
                  <a:cubicBezTo>
                    <a:pt x="256" y="109"/>
                    <a:pt x="257" y="111"/>
                    <a:pt x="257" y="112"/>
                  </a:cubicBezTo>
                  <a:cubicBezTo>
                    <a:pt x="258" y="113"/>
                    <a:pt x="258" y="115"/>
                    <a:pt x="257" y="116"/>
                  </a:cubicBezTo>
                  <a:cubicBezTo>
                    <a:pt x="239" y="155"/>
                    <a:pt x="239" y="155"/>
                    <a:pt x="239" y="155"/>
                  </a:cubicBezTo>
                  <a:cubicBezTo>
                    <a:pt x="239" y="155"/>
                    <a:pt x="238" y="156"/>
                    <a:pt x="238" y="156"/>
                  </a:cubicBezTo>
                  <a:cubicBezTo>
                    <a:pt x="237" y="157"/>
                    <a:pt x="237" y="157"/>
                    <a:pt x="237" y="157"/>
                  </a:cubicBezTo>
                  <a:cubicBezTo>
                    <a:pt x="237" y="158"/>
                    <a:pt x="237" y="158"/>
                    <a:pt x="237" y="158"/>
                  </a:cubicBezTo>
                  <a:cubicBezTo>
                    <a:pt x="213" y="210"/>
                    <a:pt x="160" y="232"/>
                    <a:pt x="147" y="235"/>
                  </a:cubicBezTo>
                  <a:cubicBezTo>
                    <a:pt x="111" y="245"/>
                    <a:pt x="111" y="245"/>
                    <a:pt x="111" y="245"/>
                  </a:cubicBezTo>
                  <a:cubicBezTo>
                    <a:pt x="110" y="245"/>
                    <a:pt x="110" y="245"/>
                    <a:pt x="109" y="245"/>
                  </a:cubicBezTo>
                  <a:cubicBezTo>
                    <a:pt x="107" y="245"/>
                    <a:pt x="105" y="243"/>
                    <a:pt x="104" y="241"/>
                  </a:cubicBezTo>
                  <a:cubicBezTo>
                    <a:pt x="104" y="240"/>
                    <a:pt x="104" y="238"/>
                    <a:pt x="105" y="237"/>
                  </a:cubicBezTo>
                  <a:cubicBezTo>
                    <a:pt x="106" y="236"/>
                    <a:pt x="107" y="235"/>
                    <a:pt x="108" y="235"/>
                  </a:cubicBezTo>
                  <a:cubicBezTo>
                    <a:pt x="139" y="227"/>
                    <a:pt x="139" y="227"/>
                    <a:pt x="139" y="227"/>
                  </a:cubicBezTo>
                  <a:cubicBezTo>
                    <a:pt x="137" y="223"/>
                    <a:pt x="137" y="223"/>
                    <a:pt x="137" y="223"/>
                  </a:cubicBezTo>
                  <a:cubicBezTo>
                    <a:pt x="136" y="222"/>
                    <a:pt x="135" y="221"/>
                    <a:pt x="134" y="220"/>
                  </a:cubicBezTo>
                  <a:cubicBezTo>
                    <a:pt x="102" y="188"/>
                    <a:pt x="102" y="188"/>
                    <a:pt x="102" y="188"/>
                  </a:cubicBezTo>
                  <a:cubicBezTo>
                    <a:pt x="97" y="183"/>
                    <a:pt x="92" y="181"/>
                    <a:pt x="85" y="18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f7e8265ca2_0_20"/>
            <p:cNvSpPr/>
            <p:nvPr/>
          </p:nvSpPr>
          <p:spPr>
            <a:xfrm>
              <a:off x="1976438" y="2303463"/>
              <a:ext cx="141288" cy="128588"/>
            </a:xfrm>
            <a:custGeom>
              <a:rect b="b" l="l" r="r" t="t"/>
              <a:pathLst>
                <a:path extrusionOk="0" h="201" w="220">
                  <a:moveTo>
                    <a:pt x="201" y="201"/>
                  </a:moveTo>
                  <a:cubicBezTo>
                    <a:pt x="200" y="201"/>
                    <a:pt x="200" y="201"/>
                    <a:pt x="199" y="201"/>
                  </a:cubicBezTo>
                  <a:cubicBezTo>
                    <a:pt x="158" y="187"/>
                    <a:pt x="158" y="187"/>
                    <a:pt x="158" y="187"/>
                  </a:cubicBezTo>
                  <a:cubicBezTo>
                    <a:pt x="158" y="187"/>
                    <a:pt x="158" y="187"/>
                    <a:pt x="158" y="187"/>
                  </a:cubicBezTo>
                  <a:cubicBezTo>
                    <a:pt x="144" y="192"/>
                    <a:pt x="123" y="195"/>
                    <a:pt x="110" y="195"/>
                  </a:cubicBezTo>
                  <a:cubicBezTo>
                    <a:pt x="50" y="195"/>
                    <a:pt x="0" y="151"/>
                    <a:pt x="0" y="97"/>
                  </a:cubicBezTo>
                  <a:cubicBezTo>
                    <a:pt x="0" y="43"/>
                    <a:pt x="50" y="0"/>
                    <a:pt x="110" y="0"/>
                  </a:cubicBezTo>
                  <a:cubicBezTo>
                    <a:pt x="170" y="0"/>
                    <a:pt x="220" y="43"/>
                    <a:pt x="220" y="97"/>
                  </a:cubicBezTo>
                  <a:cubicBezTo>
                    <a:pt x="220" y="118"/>
                    <a:pt x="213" y="137"/>
                    <a:pt x="199" y="154"/>
                  </a:cubicBezTo>
                  <a:cubicBezTo>
                    <a:pt x="198" y="155"/>
                    <a:pt x="198" y="155"/>
                    <a:pt x="198" y="155"/>
                  </a:cubicBezTo>
                  <a:cubicBezTo>
                    <a:pt x="206" y="195"/>
                    <a:pt x="206" y="195"/>
                    <a:pt x="206" y="195"/>
                  </a:cubicBezTo>
                  <a:cubicBezTo>
                    <a:pt x="206" y="197"/>
                    <a:pt x="206" y="199"/>
                    <a:pt x="204" y="200"/>
                  </a:cubicBezTo>
                  <a:cubicBezTo>
                    <a:pt x="203" y="201"/>
                    <a:pt x="202" y="201"/>
                    <a:pt x="201" y="201"/>
                  </a:cubicBezTo>
                  <a:close/>
                  <a:moveTo>
                    <a:pt x="158" y="177"/>
                  </a:moveTo>
                  <a:cubicBezTo>
                    <a:pt x="159" y="177"/>
                    <a:pt x="160" y="177"/>
                    <a:pt x="160" y="177"/>
                  </a:cubicBezTo>
                  <a:cubicBezTo>
                    <a:pt x="194" y="188"/>
                    <a:pt x="194" y="188"/>
                    <a:pt x="194" y="188"/>
                  </a:cubicBezTo>
                  <a:cubicBezTo>
                    <a:pt x="188" y="155"/>
                    <a:pt x="188" y="155"/>
                    <a:pt x="188" y="155"/>
                  </a:cubicBezTo>
                  <a:cubicBezTo>
                    <a:pt x="187" y="153"/>
                    <a:pt x="188" y="151"/>
                    <a:pt x="189" y="150"/>
                  </a:cubicBezTo>
                  <a:cubicBezTo>
                    <a:pt x="202" y="135"/>
                    <a:pt x="209" y="117"/>
                    <a:pt x="209" y="97"/>
                  </a:cubicBezTo>
                  <a:cubicBezTo>
                    <a:pt x="209" y="49"/>
                    <a:pt x="165" y="10"/>
                    <a:pt x="110" y="10"/>
                  </a:cubicBezTo>
                  <a:cubicBezTo>
                    <a:pt x="55" y="10"/>
                    <a:pt x="11" y="49"/>
                    <a:pt x="11" y="97"/>
                  </a:cubicBezTo>
                  <a:cubicBezTo>
                    <a:pt x="11" y="145"/>
                    <a:pt x="55" y="185"/>
                    <a:pt x="110" y="185"/>
                  </a:cubicBezTo>
                  <a:cubicBezTo>
                    <a:pt x="122" y="185"/>
                    <a:pt x="145" y="181"/>
                    <a:pt x="157" y="177"/>
                  </a:cubicBezTo>
                  <a:cubicBezTo>
                    <a:pt x="157" y="177"/>
                    <a:pt x="158" y="177"/>
                    <a:pt x="158" y="17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f7e8265ca2_0_20"/>
            <p:cNvSpPr/>
            <p:nvPr/>
          </p:nvSpPr>
          <p:spPr>
            <a:xfrm>
              <a:off x="2012950" y="2346326"/>
              <a:ext cx="11100" cy="11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f7e8265ca2_0_20"/>
            <p:cNvSpPr/>
            <p:nvPr/>
          </p:nvSpPr>
          <p:spPr>
            <a:xfrm>
              <a:off x="2012950" y="2346326"/>
              <a:ext cx="11100" cy="11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f7e8265ca2_0_20"/>
            <p:cNvSpPr/>
            <p:nvPr/>
          </p:nvSpPr>
          <p:spPr>
            <a:xfrm>
              <a:off x="2074863" y="2346326"/>
              <a:ext cx="9600" cy="11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f7e8265ca2_0_20"/>
            <p:cNvSpPr/>
            <p:nvPr/>
          </p:nvSpPr>
          <p:spPr>
            <a:xfrm>
              <a:off x="2074863" y="2346326"/>
              <a:ext cx="9600" cy="111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f7e8265ca2_0_20"/>
            <p:cNvSpPr/>
            <p:nvPr/>
          </p:nvSpPr>
          <p:spPr>
            <a:xfrm>
              <a:off x="2024063" y="2366963"/>
              <a:ext cx="50800" cy="34925"/>
            </a:xfrm>
            <a:custGeom>
              <a:rect b="b" l="l" r="r" t="t"/>
              <a:pathLst>
                <a:path extrusionOk="0" h="53" w="79">
                  <a:moveTo>
                    <a:pt x="40" y="53"/>
                  </a:moveTo>
                  <a:cubicBezTo>
                    <a:pt x="18" y="53"/>
                    <a:pt x="0" y="31"/>
                    <a:pt x="0" y="5"/>
                  </a:cubicBezTo>
                  <a:cubicBezTo>
                    <a:pt x="0" y="2"/>
                    <a:pt x="3" y="0"/>
                    <a:pt x="6" y="0"/>
                  </a:cubicBezTo>
                  <a:cubicBezTo>
                    <a:pt x="74" y="0"/>
                    <a:pt x="74" y="0"/>
                    <a:pt x="74" y="0"/>
                  </a:cubicBezTo>
                  <a:cubicBezTo>
                    <a:pt x="77" y="0"/>
                    <a:pt x="79" y="2"/>
                    <a:pt x="79" y="5"/>
                  </a:cubicBezTo>
                  <a:cubicBezTo>
                    <a:pt x="79" y="31"/>
                    <a:pt x="62" y="53"/>
                    <a:pt x="40" y="53"/>
                  </a:cubicBezTo>
                  <a:close/>
                  <a:moveTo>
                    <a:pt x="12" y="13"/>
                  </a:moveTo>
                  <a:cubicBezTo>
                    <a:pt x="15" y="31"/>
                    <a:pt x="26" y="43"/>
                    <a:pt x="40" y="43"/>
                  </a:cubicBezTo>
                  <a:cubicBezTo>
                    <a:pt x="54" y="43"/>
                    <a:pt x="65" y="31"/>
                    <a:pt x="68" y="13"/>
                  </a:cubicBezTo>
                  <a:cubicBezTo>
                    <a:pt x="69" y="10"/>
                    <a:pt x="69" y="10"/>
                    <a:pt x="69" y="10"/>
                  </a:cubicBezTo>
                  <a:cubicBezTo>
                    <a:pt x="11" y="10"/>
                    <a:pt x="11" y="10"/>
                    <a:pt x="11" y="10"/>
                  </a:cubicBezTo>
                  <a:lnTo>
                    <a:pt x="12" y="1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picture containing text, handcart&#10;&#10;Description automatically generated" id="271" name="Google Shape;271;gf7e8265ca2_0_20"/>
          <p:cNvPicPr preferRelativeResize="0"/>
          <p:nvPr/>
        </p:nvPicPr>
        <p:blipFill rotWithShape="1">
          <a:blip r:embed="rId3">
            <a:alphaModFix/>
          </a:blip>
          <a:srcRect b="0" l="0" r="0" t="0"/>
          <a:stretch/>
        </p:blipFill>
        <p:spPr>
          <a:xfrm>
            <a:off x="6481472" y="2312084"/>
            <a:ext cx="435865" cy="365761"/>
          </a:xfrm>
          <a:prstGeom prst="rect">
            <a:avLst/>
          </a:prstGeom>
          <a:noFill/>
          <a:ln>
            <a:noFill/>
          </a:ln>
        </p:spPr>
      </p:pic>
      <p:pic>
        <p:nvPicPr>
          <p:cNvPr descr="Icon&#10;&#10;Description automatically generated" id="272" name="Google Shape;272;gf7e8265ca2_0_20"/>
          <p:cNvPicPr preferRelativeResize="0"/>
          <p:nvPr/>
        </p:nvPicPr>
        <p:blipFill rotWithShape="1">
          <a:blip r:embed="rId4">
            <a:alphaModFix/>
          </a:blip>
          <a:srcRect b="0" l="0" r="0" t="0"/>
          <a:stretch/>
        </p:blipFill>
        <p:spPr>
          <a:xfrm>
            <a:off x="6478124" y="3241682"/>
            <a:ext cx="414529" cy="414529"/>
          </a:xfrm>
          <a:prstGeom prst="rect">
            <a:avLst/>
          </a:prstGeom>
          <a:noFill/>
          <a:ln>
            <a:noFill/>
          </a:ln>
        </p:spPr>
      </p:pic>
      <p:pic>
        <p:nvPicPr>
          <p:cNvPr descr="Icon&#10;&#10;Description automatically generated" id="273" name="Google Shape;273;gf7e8265ca2_0_20"/>
          <p:cNvPicPr preferRelativeResize="0"/>
          <p:nvPr/>
        </p:nvPicPr>
        <p:blipFill rotWithShape="1">
          <a:blip r:embed="rId5">
            <a:alphaModFix/>
          </a:blip>
          <a:srcRect b="0" l="0" r="0" t="0"/>
          <a:stretch/>
        </p:blipFill>
        <p:spPr>
          <a:xfrm>
            <a:off x="6492234" y="4221127"/>
            <a:ext cx="390145" cy="390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f7e8265ca2_0_142"/>
          <p:cNvSpPr txBox="1"/>
          <p:nvPr>
            <p:ph type="title"/>
          </p:nvPr>
        </p:nvSpPr>
        <p:spPr>
          <a:xfrm>
            <a:off x="453198" y="2826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Healthcare</a:t>
            </a:r>
            <a:endParaRPr/>
          </a:p>
        </p:txBody>
      </p:sp>
      <p:sp>
        <p:nvSpPr>
          <p:cNvPr id="279" name="Google Shape;279;gf7e8265ca2_0_142"/>
          <p:cNvSpPr/>
          <p:nvPr/>
        </p:nvSpPr>
        <p:spPr>
          <a:xfrm>
            <a:off x="611569" y="186591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0" name="Google Shape;280;gf7e8265ca2_0_142"/>
          <p:cNvSpPr/>
          <p:nvPr/>
        </p:nvSpPr>
        <p:spPr>
          <a:xfrm>
            <a:off x="611569" y="1865910"/>
            <a:ext cx="108900" cy="68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1" name="Google Shape;281;gf7e8265ca2_0_142"/>
          <p:cNvSpPr/>
          <p:nvPr/>
        </p:nvSpPr>
        <p:spPr>
          <a:xfrm>
            <a:off x="611569" y="2816595"/>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2" name="Google Shape;282;gf7e8265ca2_0_142"/>
          <p:cNvSpPr/>
          <p:nvPr/>
        </p:nvSpPr>
        <p:spPr>
          <a:xfrm>
            <a:off x="611569" y="2816595"/>
            <a:ext cx="108900" cy="68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3" name="Google Shape;283;gf7e8265ca2_0_142"/>
          <p:cNvSpPr/>
          <p:nvPr/>
        </p:nvSpPr>
        <p:spPr>
          <a:xfrm>
            <a:off x="611569" y="3767280"/>
            <a:ext cx="4626900" cy="680700"/>
          </a:xfrm>
          <a:prstGeom prst="rect">
            <a:avLst/>
          </a:prstGeom>
          <a:solidFill>
            <a:srgbClr val="9C9C9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4" name="Google Shape;284;gf7e8265ca2_0_142"/>
          <p:cNvSpPr/>
          <p:nvPr/>
        </p:nvSpPr>
        <p:spPr>
          <a:xfrm>
            <a:off x="611569" y="3767280"/>
            <a:ext cx="108900" cy="680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5" name="Google Shape;285;gf7e8265ca2_0_142"/>
          <p:cNvSpPr/>
          <p:nvPr/>
        </p:nvSpPr>
        <p:spPr>
          <a:xfrm>
            <a:off x="6563158" y="186591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6" name="Google Shape;286;gf7e8265ca2_0_142"/>
          <p:cNvSpPr/>
          <p:nvPr/>
        </p:nvSpPr>
        <p:spPr>
          <a:xfrm>
            <a:off x="6563158" y="1865910"/>
            <a:ext cx="108900" cy="680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7" name="Google Shape;287;gf7e8265ca2_0_142"/>
          <p:cNvSpPr/>
          <p:nvPr/>
        </p:nvSpPr>
        <p:spPr>
          <a:xfrm>
            <a:off x="6563158" y="2816595"/>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8" name="Google Shape;288;gf7e8265ca2_0_142"/>
          <p:cNvSpPr/>
          <p:nvPr/>
        </p:nvSpPr>
        <p:spPr>
          <a:xfrm>
            <a:off x="6563158" y="2816595"/>
            <a:ext cx="108900" cy="680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9" name="Google Shape;289;gf7e8265ca2_0_142"/>
          <p:cNvSpPr/>
          <p:nvPr/>
        </p:nvSpPr>
        <p:spPr>
          <a:xfrm>
            <a:off x="6563158" y="376728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90" name="Google Shape;290;gf7e8265ca2_0_142"/>
          <p:cNvSpPr/>
          <p:nvPr/>
        </p:nvSpPr>
        <p:spPr>
          <a:xfrm>
            <a:off x="6563158" y="3767280"/>
            <a:ext cx="108900" cy="680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91" name="Google Shape;291;gf7e8265ca2_0_142"/>
          <p:cNvSpPr txBox="1"/>
          <p:nvPr/>
        </p:nvSpPr>
        <p:spPr>
          <a:xfrm>
            <a:off x="1002431" y="1925639"/>
            <a:ext cx="4206300" cy="5850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A0FF"/>
                </a:solidFill>
                <a:latin typeface="Montserrat ExtraBold"/>
                <a:ea typeface="Montserrat ExtraBold"/>
                <a:cs typeface="Montserrat ExtraBold"/>
                <a:sym typeface="Montserrat ExtraBold"/>
              </a:rPr>
              <a:t>Diseases Identification and Diagnosis</a:t>
            </a:r>
            <a:endParaRPr b="1" i="0" sz="1600" u="none" cap="none" strike="noStrike">
              <a:solidFill>
                <a:srgbClr val="00A0FF"/>
              </a:solidFill>
              <a:latin typeface="Montserrat ExtraBold"/>
              <a:ea typeface="Montserrat ExtraBold"/>
              <a:cs typeface="Montserrat ExtraBold"/>
              <a:sym typeface="Montserrat ExtraBold"/>
            </a:endParaRPr>
          </a:p>
        </p:txBody>
      </p:sp>
      <p:sp>
        <p:nvSpPr>
          <p:cNvPr id="292" name="Google Shape;292;gf7e8265ca2_0_142"/>
          <p:cNvSpPr txBox="1"/>
          <p:nvPr/>
        </p:nvSpPr>
        <p:spPr>
          <a:xfrm>
            <a:off x="1002431" y="2852807"/>
            <a:ext cx="2320200" cy="5850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621360"/>
                </a:solidFill>
                <a:latin typeface="Montserrat ExtraBold"/>
                <a:ea typeface="Montserrat ExtraBold"/>
                <a:cs typeface="Montserrat ExtraBold"/>
                <a:sym typeface="Montserrat ExtraBold"/>
              </a:rPr>
              <a:t>Drug Discovery and Manufacturing</a:t>
            </a:r>
            <a:endParaRPr b="1" i="0" sz="1600" u="none" cap="none" strike="noStrike">
              <a:solidFill>
                <a:srgbClr val="621360"/>
              </a:solidFill>
              <a:latin typeface="Montserrat ExtraBold"/>
              <a:ea typeface="Montserrat ExtraBold"/>
              <a:cs typeface="Montserrat ExtraBold"/>
              <a:sym typeface="Montserrat ExtraBold"/>
            </a:endParaRPr>
          </a:p>
        </p:txBody>
      </p:sp>
      <p:sp>
        <p:nvSpPr>
          <p:cNvPr id="293" name="Google Shape;293;gf7e8265ca2_0_142"/>
          <p:cNvSpPr txBox="1"/>
          <p:nvPr/>
        </p:nvSpPr>
        <p:spPr>
          <a:xfrm>
            <a:off x="1002431" y="3931112"/>
            <a:ext cx="2332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9C9C9C"/>
                </a:solidFill>
                <a:latin typeface="Montserrat ExtraBold"/>
                <a:ea typeface="Montserrat ExtraBold"/>
                <a:cs typeface="Montserrat ExtraBold"/>
                <a:sym typeface="Montserrat ExtraBold"/>
              </a:rPr>
              <a:t>Medical Imaging</a:t>
            </a:r>
            <a:endParaRPr b="1" i="0" sz="1600" u="none" cap="none" strike="noStrike">
              <a:solidFill>
                <a:srgbClr val="9C9C9C"/>
              </a:solidFill>
              <a:latin typeface="Montserrat ExtraBold"/>
              <a:ea typeface="Montserrat ExtraBold"/>
              <a:cs typeface="Montserrat ExtraBold"/>
              <a:sym typeface="Montserrat ExtraBold"/>
            </a:endParaRPr>
          </a:p>
        </p:txBody>
      </p:sp>
      <p:sp>
        <p:nvSpPr>
          <p:cNvPr id="294" name="Google Shape;294;gf7e8265ca2_0_142"/>
          <p:cNvSpPr txBox="1"/>
          <p:nvPr/>
        </p:nvSpPr>
        <p:spPr>
          <a:xfrm>
            <a:off x="7065160" y="1925639"/>
            <a:ext cx="3699300" cy="5850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9C9C9C"/>
                </a:solidFill>
                <a:latin typeface="Montserrat ExtraBold"/>
                <a:ea typeface="Montserrat ExtraBold"/>
                <a:cs typeface="Montserrat ExtraBold"/>
                <a:sym typeface="Montserrat ExtraBold"/>
              </a:rPr>
              <a:t>Personalised Medicine / Treatment</a:t>
            </a:r>
            <a:endParaRPr b="1" i="0" sz="1600" u="none" cap="none" strike="noStrike">
              <a:solidFill>
                <a:srgbClr val="9C9C9C"/>
              </a:solidFill>
              <a:latin typeface="Montserrat ExtraBold"/>
              <a:ea typeface="Montserrat ExtraBold"/>
              <a:cs typeface="Montserrat ExtraBold"/>
              <a:sym typeface="Montserrat ExtraBold"/>
            </a:endParaRPr>
          </a:p>
        </p:txBody>
      </p:sp>
      <p:sp>
        <p:nvSpPr>
          <p:cNvPr id="295" name="Google Shape;295;gf7e8265ca2_0_142"/>
          <p:cNvSpPr txBox="1"/>
          <p:nvPr/>
        </p:nvSpPr>
        <p:spPr>
          <a:xfrm>
            <a:off x="7065161" y="2971374"/>
            <a:ext cx="32559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78B4"/>
                </a:solidFill>
                <a:latin typeface="Montserrat ExtraBold"/>
                <a:ea typeface="Montserrat ExtraBold"/>
                <a:cs typeface="Montserrat ExtraBold"/>
                <a:sym typeface="Montserrat ExtraBold"/>
              </a:rPr>
              <a:t>Smart Health Records</a:t>
            </a:r>
            <a:endParaRPr b="1" i="0" sz="1600" u="none" cap="none" strike="noStrike">
              <a:solidFill>
                <a:srgbClr val="0078B4"/>
              </a:solidFill>
              <a:latin typeface="Montserrat ExtraBold"/>
              <a:ea typeface="Montserrat ExtraBold"/>
              <a:cs typeface="Montserrat ExtraBold"/>
              <a:sym typeface="Montserrat ExtraBold"/>
            </a:endParaRPr>
          </a:p>
        </p:txBody>
      </p:sp>
      <p:sp>
        <p:nvSpPr>
          <p:cNvPr id="296" name="Google Shape;296;gf7e8265ca2_0_142"/>
          <p:cNvSpPr txBox="1"/>
          <p:nvPr/>
        </p:nvSpPr>
        <p:spPr>
          <a:xfrm>
            <a:off x="7065161" y="3931112"/>
            <a:ext cx="33825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A805A8"/>
                </a:solidFill>
                <a:latin typeface="Montserrat ExtraBold"/>
                <a:ea typeface="Montserrat ExtraBold"/>
                <a:cs typeface="Montserrat ExtraBold"/>
                <a:sym typeface="Montserrat ExtraBold"/>
              </a:rPr>
              <a:t>Disease Prediction</a:t>
            </a:r>
            <a:endParaRPr b="1" i="0" sz="1600" u="none" cap="none" strike="noStrike">
              <a:solidFill>
                <a:srgbClr val="A805A8"/>
              </a:solidFill>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f7e8265ca2_0_166"/>
          <p:cNvSpPr txBox="1"/>
          <p:nvPr>
            <p:ph type="title"/>
          </p:nvPr>
        </p:nvSpPr>
        <p:spPr>
          <a:xfrm>
            <a:off x="523798" y="465242"/>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Finance</a:t>
            </a:r>
            <a:endParaRPr/>
          </a:p>
        </p:txBody>
      </p:sp>
      <p:sp>
        <p:nvSpPr>
          <p:cNvPr id="302" name="Google Shape;302;gf7e8265ca2_0_166"/>
          <p:cNvSpPr/>
          <p:nvPr/>
        </p:nvSpPr>
        <p:spPr>
          <a:xfrm>
            <a:off x="611569" y="2102869"/>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3" name="Google Shape;303;gf7e8265ca2_0_166"/>
          <p:cNvSpPr/>
          <p:nvPr/>
        </p:nvSpPr>
        <p:spPr>
          <a:xfrm>
            <a:off x="611569" y="2102869"/>
            <a:ext cx="108900" cy="68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4" name="Google Shape;304;gf7e8265ca2_0_166"/>
          <p:cNvSpPr/>
          <p:nvPr/>
        </p:nvSpPr>
        <p:spPr>
          <a:xfrm>
            <a:off x="611569" y="3053554"/>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5" name="Google Shape;305;gf7e8265ca2_0_166"/>
          <p:cNvSpPr/>
          <p:nvPr/>
        </p:nvSpPr>
        <p:spPr>
          <a:xfrm>
            <a:off x="611569" y="3053554"/>
            <a:ext cx="108900" cy="68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6" name="Google Shape;306;gf7e8265ca2_0_166"/>
          <p:cNvSpPr/>
          <p:nvPr/>
        </p:nvSpPr>
        <p:spPr>
          <a:xfrm>
            <a:off x="611569" y="4004239"/>
            <a:ext cx="4626900" cy="680700"/>
          </a:xfrm>
          <a:prstGeom prst="rect">
            <a:avLst/>
          </a:prstGeom>
          <a:solidFill>
            <a:srgbClr val="9C9C9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7" name="Google Shape;307;gf7e8265ca2_0_166"/>
          <p:cNvSpPr/>
          <p:nvPr/>
        </p:nvSpPr>
        <p:spPr>
          <a:xfrm>
            <a:off x="611569" y="4004239"/>
            <a:ext cx="108900" cy="680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8" name="Google Shape;308;gf7e8265ca2_0_166"/>
          <p:cNvSpPr/>
          <p:nvPr/>
        </p:nvSpPr>
        <p:spPr>
          <a:xfrm>
            <a:off x="6563158" y="2102869"/>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09" name="Google Shape;309;gf7e8265ca2_0_166"/>
          <p:cNvSpPr/>
          <p:nvPr/>
        </p:nvSpPr>
        <p:spPr>
          <a:xfrm>
            <a:off x="6563158" y="2102869"/>
            <a:ext cx="108900" cy="680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10" name="Google Shape;310;gf7e8265ca2_0_166"/>
          <p:cNvSpPr/>
          <p:nvPr/>
        </p:nvSpPr>
        <p:spPr>
          <a:xfrm>
            <a:off x="6563158" y="3053554"/>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11" name="Google Shape;311;gf7e8265ca2_0_166"/>
          <p:cNvSpPr/>
          <p:nvPr/>
        </p:nvSpPr>
        <p:spPr>
          <a:xfrm>
            <a:off x="6563158" y="3053554"/>
            <a:ext cx="108900" cy="680700"/>
          </a:xfrm>
          <a:prstGeom prst="rect">
            <a:avLst/>
          </a:prstGeom>
          <a:solidFill>
            <a:srgbClr val="0078B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12" name="Google Shape;312;gf7e8265ca2_0_166"/>
          <p:cNvSpPr txBox="1"/>
          <p:nvPr/>
        </p:nvSpPr>
        <p:spPr>
          <a:xfrm>
            <a:off x="1002431" y="2274057"/>
            <a:ext cx="42063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A0FF"/>
                </a:solidFill>
                <a:latin typeface="Montserrat ExtraBold"/>
                <a:ea typeface="Montserrat ExtraBold"/>
                <a:cs typeface="Montserrat ExtraBold"/>
                <a:sym typeface="Montserrat ExtraBold"/>
              </a:rPr>
              <a:t>Consumer Analytics</a:t>
            </a:r>
            <a:endParaRPr b="1" i="0" sz="1600" u="none" cap="none" strike="noStrike">
              <a:solidFill>
                <a:srgbClr val="00A0FF"/>
              </a:solidFill>
              <a:latin typeface="Montserrat ExtraBold"/>
              <a:ea typeface="Montserrat ExtraBold"/>
              <a:cs typeface="Montserrat ExtraBold"/>
              <a:sym typeface="Montserrat ExtraBold"/>
            </a:endParaRPr>
          </a:p>
        </p:txBody>
      </p:sp>
      <p:sp>
        <p:nvSpPr>
          <p:cNvPr id="313" name="Google Shape;313;gf7e8265ca2_0_166"/>
          <p:cNvSpPr txBox="1"/>
          <p:nvPr/>
        </p:nvSpPr>
        <p:spPr>
          <a:xfrm>
            <a:off x="1002431" y="3217134"/>
            <a:ext cx="2320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621360"/>
                </a:solidFill>
                <a:latin typeface="Montserrat ExtraBold"/>
                <a:ea typeface="Montserrat ExtraBold"/>
                <a:cs typeface="Montserrat ExtraBold"/>
                <a:sym typeface="Montserrat ExtraBold"/>
              </a:rPr>
              <a:t>Fraud Detection</a:t>
            </a:r>
            <a:endParaRPr b="1" i="0" sz="1600" u="none" cap="none" strike="noStrike">
              <a:solidFill>
                <a:srgbClr val="621360"/>
              </a:solidFill>
              <a:latin typeface="Montserrat ExtraBold"/>
              <a:ea typeface="Montserrat ExtraBold"/>
              <a:cs typeface="Montserrat ExtraBold"/>
              <a:sym typeface="Montserrat ExtraBold"/>
            </a:endParaRPr>
          </a:p>
        </p:txBody>
      </p:sp>
      <p:sp>
        <p:nvSpPr>
          <p:cNvPr id="314" name="Google Shape;314;gf7e8265ca2_0_166"/>
          <p:cNvSpPr txBox="1"/>
          <p:nvPr/>
        </p:nvSpPr>
        <p:spPr>
          <a:xfrm>
            <a:off x="1002431" y="4177124"/>
            <a:ext cx="2332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9C9C9C"/>
                </a:solidFill>
                <a:latin typeface="Montserrat ExtraBold"/>
                <a:ea typeface="Montserrat ExtraBold"/>
                <a:cs typeface="Montserrat ExtraBold"/>
                <a:sym typeface="Montserrat ExtraBold"/>
              </a:rPr>
              <a:t>Risk Analysis</a:t>
            </a:r>
            <a:endParaRPr b="1" i="0" sz="1600" u="none" cap="none" strike="noStrike">
              <a:solidFill>
                <a:srgbClr val="9C9C9C"/>
              </a:solidFill>
              <a:latin typeface="Montserrat ExtraBold"/>
              <a:ea typeface="Montserrat ExtraBold"/>
              <a:cs typeface="Montserrat ExtraBold"/>
              <a:sym typeface="Montserrat ExtraBold"/>
            </a:endParaRPr>
          </a:p>
        </p:txBody>
      </p:sp>
      <p:sp>
        <p:nvSpPr>
          <p:cNvPr id="315" name="Google Shape;315;gf7e8265ca2_0_166"/>
          <p:cNvSpPr txBox="1"/>
          <p:nvPr/>
        </p:nvSpPr>
        <p:spPr>
          <a:xfrm>
            <a:off x="7065160" y="2274057"/>
            <a:ext cx="36993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A805A8"/>
                </a:solidFill>
                <a:latin typeface="Montserrat ExtraBold"/>
                <a:ea typeface="Montserrat ExtraBold"/>
                <a:cs typeface="Montserrat ExtraBold"/>
                <a:sym typeface="Montserrat ExtraBold"/>
              </a:rPr>
              <a:t>Security</a:t>
            </a:r>
            <a:endParaRPr b="1" i="0" sz="1600" u="none" cap="none" strike="noStrike">
              <a:solidFill>
                <a:srgbClr val="A805A8"/>
              </a:solidFill>
              <a:latin typeface="Montserrat ExtraBold"/>
              <a:ea typeface="Montserrat ExtraBold"/>
              <a:cs typeface="Montserrat ExtraBold"/>
              <a:sym typeface="Montserrat ExtraBold"/>
            </a:endParaRPr>
          </a:p>
        </p:txBody>
      </p:sp>
      <p:sp>
        <p:nvSpPr>
          <p:cNvPr id="316" name="Google Shape;316;gf7e8265ca2_0_166"/>
          <p:cNvSpPr txBox="1"/>
          <p:nvPr/>
        </p:nvSpPr>
        <p:spPr>
          <a:xfrm>
            <a:off x="7065161" y="3226439"/>
            <a:ext cx="32559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78B4"/>
                </a:solidFill>
                <a:latin typeface="Montserrat ExtraBold"/>
                <a:ea typeface="Montserrat ExtraBold"/>
                <a:cs typeface="Montserrat ExtraBold"/>
                <a:sym typeface="Montserrat ExtraBold"/>
              </a:rPr>
              <a:t>Process Automation</a:t>
            </a:r>
            <a:endParaRPr b="1" i="0" sz="1600" u="none" cap="none" strike="noStrike">
              <a:solidFill>
                <a:srgbClr val="0078B4"/>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f7e8265ca2_0_187"/>
          <p:cNvSpPr txBox="1"/>
          <p:nvPr>
            <p:ph type="title"/>
          </p:nvPr>
        </p:nvSpPr>
        <p:spPr>
          <a:xfrm>
            <a:off x="345798" y="418192"/>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Retail</a:t>
            </a:r>
            <a:endParaRPr/>
          </a:p>
        </p:txBody>
      </p:sp>
      <p:sp>
        <p:nvSpPr>
          <p:cNvPr id="322" name="Google Shape;322;gf7e8265ca2_0_187"/>
          <p:cNvSpPr/>
          <p:nvPr/>
        </p:nvSpPr>
        <p:spPr>
          <a:xfrm>
            <a:off x="611569" y="224691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3" name="Google Shape;323;gf7e8265ca2_0_187"/>
          <p:cNvSpPr/>
          <p:nvPr/>
        </p:nvSpPr>
        <p:spPr>
          <a:xfrm>
            <a:off x="611569" y="2246910"/>
            <a:ext cx="108900" cy="68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4" name="Google Shape;324;gf7e8265ca2_0_187"/>
          <p:cNvSpPr/>
          <p:nvPr/>
        </p:nvSpPr>
        <p:spPr>
          <a:xfrm>
            <a:off x="611569" y="3197595"/>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5" name="Google Shape;325;gf7e8265ca2_0_187"/>
          <p:cNvSpPr/>
          <p:nvPr/>
        </p:nvSpPr>
        <p:spPr>
          <a:xfrm>
            <a:off x="611569" y="3197595"/>
            <a:ext cx="108900" cy="68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6" name="Google Shape;326;gf7e8265ca2_0_187"/>
          <p:cNvSpPr/>
          <p:nvPr/>
        </p:nvSpPr>
        <p:spPr>
          <a:xfrm>
            <a:off x="6563158" y="224691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7" name="Google Shape;327;gf7e8265ca2_0_187"/>
          <p:cNvSpPr/>
          <p:nvPr/>
        </p:nvSpPr>
        <p:spPr>
          <a:xfrm>
            <a:off x="6563158" y="2246910"/>
            <a:ext cx="108900" cy="6807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8" name="Google Shape;328;gf7e8265ca2_0_187"/>
          <p:cNvSpPr/>
          <p:nvPr/>
        </p:nvSpPr>
        <p:spPr>
          <a:xfrm>
            <a:off x="6563158" y="3197595"/>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9" name="Google Shape;329;gf7e8265ca2_0_187"/>
          <p:cNvSpPr/>
          <p:nvPr/>
        </p:nvSpPr>
        <p:spPr>
          <a:xfrm>
            <a:off x="6563158" y="3197595"/>
            <a:ext cx="108900" cy="680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30" name="Google Shape;330;gf7e8265ca2_0_187"/>
          <p:cNvSpPr txBox="1"/>
          <p:nvPr/>
        </p:nvSpPr>
        <p:spPr>
          <a:xfrm>
            <a:off x="1002431" y="2427259"/>
            <a:ext cx="42063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A0FF"/>
                </a:solidFill>
                <a:latin typeface="Montserrat ExtraBold"/>
                <a:ea typeface="Montserrat ExtraBold"/>
                <a:cs typeface="Montserrat ExtraBold"/>
                <a:sym typeface="Montserrat ExtraBold"/>
              </a:rPr>
              <a:t>Recommendation Systems</a:t>
            </a:r>
            <a:endParaRPr b="1" i="0" sz="1600" u="none" cap="none" strike="noStrike">
              <a:solidFill>
                <a:srgbClr val="00A0FF"/>
              </a:solidFill>
              <a:latin typeface="Montserrat ExtraBold"/>
              <a:ea typeface="Montserrat ExtraBold"/>
              <a:cs typeface="Montserrat ExtraBold"/>
              <a:sym typeface="Montserrat ExtraBold"/>
            </a:endParaRPr>
          </a:p>
        </p:txBody>
      </p:sp>
      <p:sp>
        <p:nvSpPr>
          <p:cNvPr id="331" name="Google Shape;331;gf7e8265ca2_0_187"/>
          <p:cNvSpPr txBox="1"/>
          <p:nvPr/>
        </p:nvSpPr>
        <p:spPr>
          <a:xfrm>
            <a:off x="1002431" y="3352122"/>
            <a:ext cx="2320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621360"/>
                </a:solidFill>
                <a:latin typeface="Montserrat ExtraBold"/>
                <a:ea typeface="Montserrat ExtraBold"/>
                <a:cs typeface="Montserrat ExtraBold"/>
                <a:sym typeface="Montserrat ExtraBold"/>
              </a:rPr>
              <a:t>Price Optimisation</a:t>
            </a:r>
            <a:endParaRPr b="1" i="0" sz="1600" u="none" cap="none" strike="noStrike">
              <a:solidFill>
                <a:srgbClr val="621360"/>
              </a:solidFill>
              <a:latin typeface="Montserrat ExtraBold"/>
              <a:ea typeface="Montserrat ExtraBold"/>
              <a:cs typeface="Montserrat ExtraBold"/>
              <a:sym typeface="Montserrat ExtraBold"/>
            </a:endParaRPr>
          </a:p>
        </p:txBody>
      </p:sp>
      <p:sp>
        <p:nvSpPr>
          <p:cNvPr id="332" name="Google Shape;332;gf7e8265ca2_0_187"/>
          <p:cNvSpPr txBox="1"/>
          <p:nvPr/>
        </p:nvSpPr>
        <p:spPr>
          <a:xfrm>
            <a:off x="7065160" y="2408938"/>
            <a:ext cx="36993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A805A8"/>
                </a:solidFill>
                <a:latin typeface="Montserrat ExtraBold"/>
                <a:ea typeface="Montserrat ExtraBold"/>
                <a:cs typeface="Montserrat ExtraBold"/>
                <a:sym typeface="Montserrat ExtraBold"/>
              </a:rPr>
              <a:t>Customer Sentiment Analysis</a:t>
            </a:r>
            <a:endParaRPr b="1" i="0" sz="1600" u="none" cap="none" strike="noStrike">
              <a:solidFill>
                <a:srgbClr val="A805A8"/>
              </a:solidFill>
              <a:latin typeface="Montserrat ExtraBold"/>
              <a:ea typeface="Montserrat ExtraBold"/>
              <a:cs typeface="Montserrat ExtraBold"/>
              <a:sym typeface="Montserrat ExtraBold"/>
            </a:endParaRPr>
          </a:p>
        </p:txBody>
      </p:sp>
      <p:sp>
        <p:nvSpPr>
          <p:cNvPr id="333" name="Google Shape;333;gf7e8265ca2_0_187"/>
          <p:cNvSpPr txBox="1"/>
          <p:nvPr/>
        </p:nvSpPr>
        <p:spPr>
          <a:xfrm>
            <a:off x="7065161" y="3361427"/>
            <a:ext cx="32559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78B4"/>
                </a:solidFill>
                <a:latin typeface="Montserrat ExtraBold"/>
                <a:ea typeface="Montserrat ExtraBold"/>
                <a:cs typeface="Montserrat ExtraBold"/>
                <a:sym typeface="Montserrat ExtraBold"/>
              </a:rPr>
              <a:t>Personalised Marketing</a:t>
            </a:r>
            <a:endParaRPr b="1" i="0" sz="1600" u="none" cap="none" strike="noStrike">
              <a:solidFill>
                <a:srgbClr val="0078B4"/>
              </a:solidFill>
              <a:latin typeface="Montserrat ExtraBold"/>
              <a:ea typeface="Montserrat ExtraBold"/>
              <a:cs typeface="Montserrat ExtraBold"/>
              <a:sym typeface="Montserrat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f7e8265ca2_0_205"/>
          <p:cNvSpPr txBox="1"/>
          <p:nvPr>
            <p:ph type="title"/>
          </p:nvPr>
        </p:nvSpPr>
        <p:spPr>
          <a:xfrm>
            <a:off x="330473" y="51431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Day-to-day Learning Applications</a:t>
            </a:r>
            <a:endParaRPr/>
          </a:p>
        </p:txBody>
      </p:sp>
      <p:sp>
        <p:nvSpPr>
          <p:cNvPr id="339" name="Google Shape;339;gf7e8265ca2_0_205"/>
          <p:cNvSpPr/>
          <p:nvPr/>
        </p:nvSpPr>
        <p:spPr>
          <a:xfrm>
            <a:off x="580894" y="2481135"/>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0" name="Google Shape;340;gf7e8265ca2_0_205"/>
          <p:cNvSpPr/>
          <p:nvPr/>
        </p:nvSpPr>
        <p:spPr>
          <a:xfrm>
            <a:off x="580894" y="2481135"/>
            <a:ext cx="108900" cy="68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1" name="Google Shape;341;gf7e8265ca2_0_205"/>
          <p:cNvSpPr/>
          <p:nvPr/>
        </p:nvSpPr>
        <p:spPr>
          <a:xfrm>
            <a:off x="580894" y="343182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2" name="Google Shape;342;gf7e8265ca2_0_205"/>
          <p:cNvSpPr/>
          <p:nvPr/>
        </p:nvSpPr>
        <p:spPr>
          <a:xfrm>
            <a:off x="580894" y="3431820"/>
            <a:ext cx="108900" cy="68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3" name="Google Shape;343;gf7e8265ca2_0_205"/>
          <p:cNvSpPr/>
          <p:nvPr/>
        </p:nvSpPr>
        <p:spPr>
          <a:xfrm>
            <a:off x="6532483" y="2481135"/>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4" name="Google Shape;344;gf7e8265ca2_0_205"/>
          <p:cNvSpPr/>
          <p:nvPr/>
        </p:nvSpPr>
        <p:spPr>
          <a:xfrm>
            <a:off x="6532483" y="2481135"/>
            <a:ext cx="108900" cy="6807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5" name="Google Shape;345;gf7e8265ca2_0_205"/>
          <p:cNvSpPr/>
          <p:nvPr/>
        </p:nvSpPr>
        <p:spPr>
          <a:xfrm>
            <a:off x="6532483" y="3431820"/>
            <a:ext cx="4626900" cy="680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6" name="Google Shape;346;gf7e8265ca2_0_205"/>
          <p:cNvSpPr/>
          <p:nvPr/>
        </p:nvSpPr>
        <p:spPr>
          <a:xfrm>
            <a:off x="6532483" y="3431820"/>
            <a:ext cx="108900" cy="680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47" name="Google Shape;347;gf7e8265ca2_0_205"/>
          <p:cNvSpPr txBox="1"/>
          <p:nvPr/>
        </p:nvSpPr>
        <p:spPr>
          <a:xfrm>
            <a:off x="971756" y="2670537"/>
            <a:ext cx="42063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A0FF"/>
                </a:solidFill>
                <a:latin typeface="Montserrat ExtraBold"/>
                <a:ea typeface="Montserrat ExtraBold"/>
                <a:cs typeface="Montserrat ExtraBold"/>
                <a:sym typeface="Montserrat ExtraBold"/>
              </a:rPr>
              <a:t>Search Engine</a:t>
            </a:r>
            <a:endParaRPr b="1" i="0" sz="1600" u="none" cap="none" strike="noStrike">
              <a:solidFill>
                <a:srgbClr val="00A0FF"/>
              </a:solidFill>
              <a:latin typeface="Montserrat ExtraBold"/>
              <a:ea typeface="Montserrat ExtraBold"/>
              <a:cs typeface="Montserrat ExtraBold"/>
              <a:sym typeface="Montserrat ExtraBold"/>
            </a:endParaRPr>
          </a:p>
        </p:txBody>
      </p:sp>
      <p:sp>
        <p:nvSpPr>
          <p:cNvPr id="348" name="Google Shape;348;gf7e8265ca2_0_205"/>
          <p:cNvSpPr txBox="1"/>
          <p:nvPr/>
        </p:nvSpPr>
        <p:spPr>
          <a:xfrm>
            <a:off x="971756" y="3595400"/>
            <a:ext cx="23202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621360"/>
                </a:solidFill>
                <a:latin typeface="Montserrat ExtraBold"/>
                <a:ea typeface="Montserrat ExtraBold"/>
                <a:cs typeface="Montserrat ExtraBold"/>
                <a:sym typeface="Montserrat ExtraBold"/>
              </a:rPr>
              <a:t>Chat Bot</a:t>
            </a:r>
            <a:endParaRPr b="1" i="0" sz="1600" u="none" cap="none" strike="noStrike">
              <a:solidFill>
                <a:srgbClr val="621360"/>
              </a:solidFill>
              <a:latin typeface="Montserrat ExtraBold"/>
              <a:ea typeface="Montserrat ExtraBold"/>
              <a:cs typeface="Montserrat ExtraBold"/>
              <a:sym typeface="Montserrat ExtraBold"/>
            </a:endParaRPr>
          </a:p>
        </p:txBody>
      </p:sp>
      <p:sp>
        <p:nvSpPr>
          <p:cNvPr id="349" name="Google Shape;349;gf7e8265ca2_0_205"/>
          <p:cNvSpPr txBox="1"/>
          <p:nvPr/>
        </p:nvSpPr>
        <p:spPr>
          <a:xfrm>
            <a:off x="7034485" y="2652216"/>
            <a:ext cx="3699300" cy="3387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9C9C9C"/>
                </a:solidFill>
                <a:latin typeface="Montserrat ExtraBold"/>
                <a:ea typeface="Montserrat ExtraBold"/>
                <a:cs typeface="Montserrat ExtraBold"/>
                <a:sym typeface="Montserrat ExtraBold"/>
              </a:rPr>
              <a:t>Google Lens</a:t>
            </a:r>
            <a:endParaRPr b="1" i="0" sz="1600" u="none" cap="none" strike="noStrike">
              <a:solidFill>
                <a:srgbClr val="9C9C9C"/>
              </a:solidFill>
              <a:latin typeface="Montserrat ExtraBold"/>
              <a:ea typeface="Montserrat ExtraBold"/>
              <a:cs typeface="Montserrat ExtraBold"/>
              <a:sym typeface="Montserrat ExtraBold"/>
            </a:endParaRPr>
          </a:p>
        </p:txBody>
      </p:sp>
      <p:sp>
        <p:nvSpPr>
          <p:cNvPr id="350" name="Google Shape;350;gf7e8265ca2_0_205"/>
          <p:cNvSpPr txBox="1"/>
          <p:nvPr/>
        </p:nvSpPr>
        <p:spPr>
          <a:xfrm>
            <a:off x="7034486" y="3472289"/>
            <a:ext cx="3255900" cy="58500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78B4"/>
                </a:solidFill>
                <a:latin typeface="Montserrat ExtraBold"/>
                <a:ea typeface="Montserrat ExtraBold"/>
                <a:cs typeface="Montserrat ExtraBold"/>
                <a:sym typeface="Montserrat ExtraBold"/>
              </a:rPr>
              <a:t>Google Assistant, </a:t>
            </a:r>
            <a:br>
              <a:rPr b="1" i="0" lang="en-GB" sz="1600" u="none" cap="none" strike="noStrike">
                <a:solidFill>
                  <a:srgbClr val="0078B4"/>
                </a:solidFill>
                <a:latin typeface="Montserrat ExtraBold"/>
                <a:ea typeface="Montserrat ExtraBold"/>
                <a:cs typeface="Montserrat ExtraBold"/>
                <a:sym typeface="Montserrat ExtraBold"/>
              </a:rPr>
            </a:br>
            <a:r>
              <a:rPr b="1" i="0" lang="en-GB" sz="1600" u="none" cap="none" strike="noStrike">
                <a:solidFill>
                  <a:srgbClr val="0078B4"/>
                </a:solidFill>
                <a:latin typeface="Montserrat ExtraBold"/>
                <a:ea typeface="Montserrat ExtraBold"/>
                <a:cs typeface="Montserrat ExtraBold"/>
                <a:sym typeface="Montserrat ExtraBold"/>
              </a:rPr>
              <a:t>Siri and Alexa</a:t>
            </a:r>
            <a:endParaRPr b="1" i="0" sz="1600" u="none" cap="none" strike="noStrike">
              <a:solidFill>
                <a:srgbClr val="0078B4"/>
              </a:solidFill>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982ad1d728_0_0"/>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Search Engine</a:t>
            </a:r>
            <a:endParaRPr/>
          </a:p>
        </p:txBody>
      </p:sp>
      <p:sp>
        <p:nvSpPr>
          <p:cNvPr id="357" name="Google Shape;357;g982ad1d728_0_0"/>
          <p:cNvSpPr txBox="1"/>
          <p:nvPr>
            <p:ph idx="1" type="body"/>
          </p:nvPr>
        </p:nvSpPr>
        <p:spPr>
          <a:xfrm>
            <a:off x="483875" y="1424800"/>
            <a:ext cx="62424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Search engine such as Google uses Machine learning.</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Every search the engine uses the keywords in the searches, with those keywords, it shows the different web pages. </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Search engine uses search history to improve its search engine. It aims to provide even better search results after every search.</a:t>
            </a:r>
            <a:endParaRPr>
              <a:solidFill>
                <a:srgbClr val="000000"/>
              </a:solidFill>
            </a:endParaRPr>
          </a:p>
          <a:p>
            <a:pPr indent="0" lvl="0" marL="0" rtl="0" algn="l">
              <a:lnSpc>
                <a:spcPct val="90000"/>
              </a:lnSpc>
              <a:spcBef>
                <a:spcPts val="1000"/>
              </a:spcBef>
              <a:spcAft>
                <a:spcPts val="0"/>
              </a:spcAft>
              <a:buSzPts val="2400"/>
              <a:buNone/>
            </a:pPr>
            <a:r>
              <a:t/>
            </a:r>
            <a:endParaRPr/>
          </a:p>
        </p:txBody>
      </p:sp>
      <p:pic>
        <p:nvPicPr>
          <p:cNvPr id="358" name="Google Shape;358;g982ad1d728_0_0"/>
          <p:cNvPicPr preferRelativeResize="0"/>
          <p:nvPr/>
        </p:nvPicPr>
        <p:blipFill rotWithShape="1">
          <a:blip r:embed="rId3">
            <a:alphaModFix/>
          </a:blip>
          <a:srcRect b="0" l="0" r="0" t="0"/>
          <a:stretch/>
        </p:blipFill>
        <p:spPr>
          <a:xfrm>
            <a:off x="7005100" y="2201129"/>
            <a:ext cx="4526801" cy="3082200"/>
          </a:xfrm>
          <a:prstGeom prst="rect">
            <a:avLst/>
          </a:prstGeom>
          <a:noFill/>
          <a:ln>
            <a:noFill/>
          </a:ln>
        </p:spPr>
      </p:pic>
      <p:sp>
        <p:nvSpPr>
          <p:cNvPr id="359" name="Google Shape;359;g982ad1d728_0_0"/>
          <p:cNvSpPr txBox="1"/>
          <p:nvPr/>
        </p:nvSpPr>
        <p:spPr>
          <a:xfrm>
            <a:off x="5553900" y="6361800"/>
            <a:ext cx="6074400" cy="37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800" u="none" cap="none" strike="noStrike">
                <a:solidFill>
                  <a:srgbClr val="000000"/>
                </a:solidFill>
                <a:latin typeface="Arial"/>
                <a:ea typeface="Arial"/>
                <a:cs typeface="Arial"/>
                <a:sym typeface="Arial"/>
              </a:rPr>
              <a:t>Source: https://853239.smushcdn.com/1831098/wp-content/uploads/2019/10/search-engines.png?lossy=1&amp;strip=1&amp;webp=1</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982ad1d728_0_7"/>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Chat Bot</a:t>
            </a:r>
            <a:endParaRPr/>
          </a:p>
        </p:txBody>
      </p:sp>
      <p:sp>
        <p:nvSpPr>
          <p:cNvPr id="366" name="Google Shape;366;g982ad1d728_0_7"/>
          <p:cNvSpPr txBox="1"/>
          <p:nvPr>
            <p:ph idx="1" type="body"/>
          </p:nvPr>
        </p:nvSpPr>
        <p:spPr>
          <a:xfrm>
            <a:off x="186827" y="1708350"/>
            <a:ext cx="57462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Chatbots serve in various customer service platforms such as flight-booking sites to assist customers. </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Chatbots are trained models. </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The training data includes specific questions and keywords. </a:t>
            </a:r>
            <a:endParaRPr/>
          </a:p>
        </p:txBody>
      </p:sp>
      <p:pic>
        <p:nvPicPr>
          <p:cNvPr id="367" name="Google Shape;367;g982ad1d728_0_7"/>
          <p:cNvPicPr preferRelativeResize="0"/>
          <p:nvPr/>
        </p:nvPicPr>
        <p:blipFill rotWithShape="1">
          <a:blip r:embed="rId3">
            <a:alphaModFix/>
          </a:blip>
          <a:srcRect b="0" l="0" r="0" t="0"/>
          <a:stretch/>
        </p:blipFill>
        <p:spPr>
          <a:xfrm>
            <a:off x="6096000" y="2048675"/>
            <a:ext cx="5532275" cy="3095687"/>
          </a:xfrm>
          <a:prstGeom prst="rect">
            <a:avLst/>
          </a:prstGeom>
          <a:noFill/>
          <a:ln>
            <a:noFill/>
          </a:ln>
        </p:spPr>
      </p:pic>
      <p:sp>
        <p:nvSpPr>
          <p:cNvPr id="368" name="Google Shape;368;g982ad1d728_0_7"/>
          <p:cNvSpPr txBox="1"/>
          <p:nvPr/>
        </p:nvSpPr>
        <p:spPr>
          <a:xfrm>
            <a:off x="6808175" y="5298550"/>
            <a:ext cx="4820100" cy="2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 https://medium.com/swlh/chatbots-of-the-future-86b5bf762bb4</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982ad1d728_0_14"/>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Siri and Alexa</a:t>
            </a:r>
            <a:endParaRPr/>
          </a:p>
        </p:txBody>
      </p:sp>
      <p:sp>
        <p:nvSpPr>
          <p:cNvPr id="375" name="Google Shape;375;g982ad1d728_0_14"/>
          <p:cNvSpPr txBox="1"/>
          <p:nvPr>
            <p:ph idx="1" type="body"/>
          </p:nvPr>
        </p:nvSpPr>
        <p:spPr>
          <a:xfrm>
            <a:off x="491620" y="1708350"/>
            <a:ext cx="54510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SzPts val="2400"/>
              <a:buChar char="●"/>
            </a:pPr>
            <a:r>
              <a:rPr lang="en-GB"/>
              <a:t>These three are the prime examples of ML on smartphones. </a:t>
            </a:r>
            <a:endParaRPr/>
          </a:p>
          <a:p>
            <a:pPr indent="-381000" lvl="0" marL="457200" rtl="0" algn="l">
              <a:lnSpc>
                <a:spcPct val="150000"/>
              </a:lnSpc>
              <a:spcBef>
                <a:spcPts val="0"/>
              </a:spcBef>
              <a:spcAft>
                <a:spcPts val="0"/>
              </a:spcAft>
              <a:buSzPts val="2400"/>
              <a:buChar char="●"/>
            </a:pPr>
            <a:r>
              <a:rPr lang="en-GB"/>
              <a:t>They are assistants based on speech and text recognition. </a:t>
            </a:r>
            <a:endParaRPr/>
          </a:p>
          <a:p>
            <a:pPr indent="-381000" lvl="0" marL="457200" rtl="0" algn="l">
              <a:lnSpc>
                <a:spcPct val="150000"/>
              </a:lnSpc>
              <a:spcBef>
                <a:spcPts val="0"/>
              </a:spcBef>
              <a:spcAft>
                <a:spcPts val="0"/>
              </a:spcAft>
              <a:buSzPts val="2400"/>
              <a:buChar char="●"/>
            </a:pPr>
            <a:r>
              <a:rPr lang="en-GB"/>
              <a:t>They work by using voice command to navigate through the internet or mobile functions.</a:t>
            </a:r>
            <a:endParaRPr/>
          </a:p>
        </p:txBody>
      </p:sp>
      <p:pic>
        <p:nvPicPr>
          <p:cNvPr id="376" name="Google Shape;376;g982ad1d728_0_14"/>
          <p:cNvPicPr preferRelativeResize="0"/>
          <p:nvPr/>
        </p:nvPicPr>
        <p:blipFill rotWithShape="1">
          <a:blip r:embed="rId3">
            <a:alphaModFix/>
          </a:blip>
          <a:srcRect b="0" l="0" r="0" t="0"/>
          <a:stretch/>
        </p:blipFill>
        <p:spPr>
          <a:xfrm>
            <a:off x="6172725" y="1900850"/>
            <a:ext cx="5356426" cy="2407375"/>
          </a:xfrm>
          <a:prstGeom prst="rect">
            <a:avLst/>
          </a:prstGeom>
          <a:noFill/>
          <a:ln>
            <a:noFill/>
          </a:ln>
        </p:spPr>
      </p:pic>
      <p:sp>
        <p:nvSpPr>
          <p:cNvPr id="377" name="Google Shape;377;g982ad1d728_0_14"/>
          <p:cNvSpPr txBox="1"/>
          <p:nvPr/>
        </p:nvSpPr>
        <p:spPr>
          <a:xfrm>
            <a:off x="7494225" y="6375350"/>
            <a:ext cx="3958200" cy="3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Source: https://babyconnect.files.wordpress.com/2019/03/hey2.gif</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982ad1d728_0_2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Google Lens</a:t>
            </a:r>
            <a:endParaRPr/>
          </a:p>
        </p:txBody>
      </p:sp>
      <p:sp>
        <p:nvSpPr>
          <p:cNvPr id="384" name="Google Shape;384;g982ad1d728_0_21"/>
          <p:cNvSpPr txBox="1"/>
          <p:nvPr>
            <p:ph idx="1" type="body"/>
          </p:nvPr>
        </p:nvSpPr>
        <p:spPr>
          <a:xfrm>
            <a:off x="491626" y="1708350"/>
            <a:ext cx="5604300" cy="42051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In the smartphone camera, there is a feature of the Google Lens. It directly connects the camera to the internet.</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Google Lens uses image recognition. </a:t>
            </a:r>
            <a:endParaRPr>
              <a:solidFill>
                <a:srgbClr val="000000"/>
              </a:solidFill>
            </a:endParaRPr>
          </a:p>
        </p:txBody>
      </p:sp>
      <p:pic>
        <p:nvPicPr>
          <p:cNvPr id="385" name="Google Shape;385;g982ad1d728_0_21"/>
          <p:cNvPicPr preferRelativeResize="0"/>
          <p:nvPr/>
        </p:nvPicPr>
        <p:blipFill rotWithShape="1">
          <a:blip r:embed="rId3">
            <a:alphaModFix/>
          </a:blip>
          <a:srcRect b="0" l="0" r="0" t="0"/>
          <a:stretch/>
        </p:blipFill>
        <p:spPr>
          <a:xfrm>
            <a:off x="6368025" y="1592224"/>
            <a:ext cx="5083775" cy="3387351"/>
          </a:xfrm>
          <a:prstGeom prst="rect">
            <a:avLst/>
          </a:prstGeom>
          <a:noFill/>
          <a:ln>
            <a:noFill/>
          </a:ln>
        </p:spPr>
      </p:pic>
      <p:sp>
        <p:nvSpPr>
          <p:cNvPr id="386" name="Google Shape;386;g982ad1d728_0_21"/>
          <p:cNvSpPr txBox="1"/>
          <p:nvPr/>
        </p:nvSpPr>
        <p:spPr>
          <a:xfrm>
            <a:off x="2729075" y="6326375"/>
            <a:ext cx="8899200" cy="42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Arial"/>
                <a:ea typeface="Arial"/>
                <a:cs typeface="Arial"/>
                <a:sym typeface="Arial"/>
              </a:rPr>
              <a:t>Source: https://cdn.vox-cdn.com/thumbor/AIccqydQQn5ncnWIgou95pvzYgw=/0x0:1000x563/920x613/filters:focal(420x202:580x362)/cdn.vox-cdn.com/uploads/chorus_image/image/59702773/google_lens_dog_1.0.png</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956d74f906_0_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Last Week</a:t>
            </a:r>
            <a:endParaRPr/>
          </a:p>
        </p:txBody>
      </p:sp>
      <p:sp>
        <p:nvSpPr>
          <p:cNvPr id="121" name="Google Shape;121;g956d74f906_0_8"/>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1000"/>
              </a:spcBef>
              <a:spcAft>
                <a:spcPts val="0"/>
              </a:spcAft>
              <a:buClr>
                <a:srgbClr val="000000"/>
              </a:buClr>
              <a:buSzPts val="2400"/>
              <a:buChar char="●"/>
            </a:pPr>
            <a:r>
              <a:rPr lang="en-GB">
                <a:solidFill>
                  <a:srgbClr val="000000"/>
                </a:solidFill>
              </a:rPr>
              <a:t>Overview of the module content</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Introduction to Machine Learning (ML) and Data Mining (DM)</a:t>
            </a:r>
            <a:endParaRPr>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a:solidFill>
                  <a:srgbClr val="000000"/>
                </a:solidFill>
              </a:rPr>
              <a:t>Jupyter Notebook and Python</a:t>
            </a:r>
            <a:endParaRPr>
              <a:solidFill>
                <a:srgbClr val="000000"/>
              </a:solidFill>
            </a:endParaRPr>
          </a:p>
          <a:p>
            <a:pPr indent="0" lvl="0" marL="457200" rtl="0" algn="l">
              <a:lnSpc>
                <a:spcPct val="115000"/>
              </a:lnSpc>
              <a:spcBef>
                <a:spcPts val="1000"/>
              </a:spcBef>
              <a:spcAft>
                <a:spcPts val="0"/>
              </a:spcAft>
              <a:buSzPts val="2400"/>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87010ffdf5_0_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chemeClr val="dk2"/>
              </a:buClr>
              <a:buSzPts val="4400"/>
              <a:buFont typeface="Calibri"/>
              <a:buNone/>
            </a:pPr>
            <a:r>
              <a:rPr lang="en-GB"/>
              <a:t>AI and Machine Learning at University of Portsmouth and School of Computing</a:t>
            </a:r>
            <a:endParaRPr/>
          </a:p>
        </p:txBody>
      </p:sp>
      <p:pic>
        <p:nvPicPr>
          <p:cNvPr id="392" name="Google Shape;392;g287010ffdf5_0_6"/>
          <p:cNvPicPr preferRelativeResize="0"/>
          <p:nvPr/>
        </p:nvPicPr>
        <p:blipFill rotWithShape="1">
          <a:blip r:embed="rId3">
            <a:alphaModFix/>
          </a:blip>
          <a:srcRect b="0" l="0" r="0" t="0"/>
          <a:stretch/>
        </p:blipFill>
        <p:spPr>
          <a:xfrm>
            <a:off x="841550" y="2000175"/>
            <a:ext cx="5941075" cy="2132201"/>
          </a:xfrm>
          <a:prstGeom prst="rect">
            <a:avLst/>
          </a:prstGeom>
          <a:noFill/>
          <a:ln>
            <a:noFill/>
          </a:ln>
        </p:spPr>
      </p:pic>
      <p:sp>
        <p:nvSpPr>
          <p:cNvPr id="393" name="Google Shape;393;g287010ffdf5_0_6"/>
          <p:cNvSpPr txBox="1"/>
          <p:nvPr/>
        </p:nvSpPr>
        <p:spPr>
          <a:xfrm>
            <a:off x="841538" y="3629375"/>
            <a:ext cx="6392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400"/>
              </a:spcAft>
              <a:buClr>
                <a:srgbClr val="000000"/>
              </a:buClr>
              <a:buSzPts val="1700"/>
              <a:buFont typeface="Arial"/>
              <a:buNone/>
            </a:pPr>
            <a:r>
              <a:rPr b="0" i="0" lang="en-GB" sz="1700" u="none" cap="none" strike="noStrike">
                <a:solidFill>
                  <a:schemeClr val="dk1"/>
                </a:solidFill>
                <a:highlight>
                  <a:schemeClr val="lt1"/>
                </a:highlight>
                <a:latin typeface="Anton"/>
                <a:ea typeface="Anton"/>
                <a:cs typeface="Anton"/>
                <a:sym typeface="Anton"/>
              </a:rPr>
              <a:t>Cluster in Artificial Intelligence and its Practical Applications (AIPA)</a:t>
            </a:r>
            <a:endParaRPr b="0" i="0" sz="1700" u="none" cap="none" strike="noStrike">
              <a:solidFill>
                <a:schemeClr val="dk1"/>
              </a:solidFill>
              <a:highlight>
                <a:schemeClr val="lt1"/>
              </a:highlight>
              <a:latin typeface="Anton"/>
              <a:ea typeface="Anton"/>
              <a:cs typeface="Anton"/>
              <a:sym typeface="Anton"/>
            </a:endParaRPr>
          </a:p>
        </p:txBody>
      </p:sp>
      <p:pic>
        <p:nvPicPr>
          <p:cNvPr id="394" name="Google Shape;394;g287010ffdf5_0_6"/>
          <p:cNvPicPr preferRelativeResize="0"/>
          <p:nvPr/>
        </p:nvPicPr>
        <p:blipFill rotWithShape="1">
          <a:blip r:embed="rId4">
            <a:alphaModFix/>
          </a:blip>
          <a:srcRect b="0" l="0" r="0" t="0"/>
          <a:stretch/>
        </p:blipFill>
        <p:spPr>
          <a:xfrm>
            <a:off x="6696400" y="4572025"/>
            <a:ext cx="4362852" cy="1455325"/>
          </a:xfrm>
          <a:prstGeom prst="rect">
            <a:avLst/>
          </a:prstGeom>
          <a:noFill/>
          <a:ln>
            <a:noFill/>
          </a:ln>
        </p:spPr>
      </p:pic>
      <p:sp>
        <p:nvSpPr>
          <p:cNvPr id="395" name="Google Shape;395;g287010ffdf5_0_6"/>
          <p:cNvSpPr txBox="1"/>
          <p:nvPr/>
        </p:nvSpPr>
        <p:spPr>
          <a:xfrm>
            <a:off x="6696400" y="5527675"/>
            <a:ext cx="3992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400"/>
              </a:spcAft>
              <a:buClr>
                <a:srgbClr val="000000"/>
              </a:buClr>
              <a:buSzPts val="1700"/>
              <a:buFont typeface="Arial"/>
              <a:buNone/>
            </a:pPr>
            <a:r>
              <a:rPr b="0" i="0" lang="en-GB" sz="1700" u="none" cap="none" strike="noStrike">
                <a:solidFill>
                  <a:schemeClr val="dk1"/>
                </a:solidFill>
                <a:highlight>
                  <a:schemeClr val="lt1"/>
                </a:highlight>
                <a:latin typeface="Anton"/>
                <a:ea typeface="Anton"/>
                <a:cs typeface="Anton"/>
                <a:sym typeface="Anton"/>
              </a:rPr>
              <a:t>Computational intelligence research group</a:t>
            </a:r>
            <a:endParaRPr b="0" i="0" sz="1700" u="none" cap="none" strike="noStrike">
              <a:solidFill>
                <a:schemeClr val="dk1"/>
              </a:solidFill>
              <a:highlight>
                <a:schemeClr val="lt1"/>
              </a:highlight>
              <a:latin typeface="Anton"/>
              <a:ea typeface="Anton"/>
              <a:cs typeface="Anton"/>
              <a:sym typeface="Anton"/>
            </a:endParaRPr>
          </a:p>
        </p:txBody>
      </p:sp>
      <p:pic>
        <p:nvPicPr>
          <p:cNvPr id="396" name="Google Shape;396;g287010ffdf5_0_6"/>
          <p:cNvPicPr preferRelativeResize="0"/>
          <p:nvPr/>
        </p:nvPicPr>
        <p:blipFill rotWithShape="1">
          <a:blip r:embed="rId5">
            <a:alphaModFix/>
          </a:blip>
          <a:srcRect b="0" l="0" r="0" t="0"/>
          <a:stretch/>
        </p:blipFill>
        <p:spPr>
          <a:xfrm>
            <a:off x="7840649" y="2011075"/>
            <a:ext cx="2496575" cy="2246925"/>
          </a:xfrm>
          <a:prstGeom prst="rect">
            <a:avLst/>
          </a:prstGeom>
          <a:noFill/>
          <a:ln>
            <a:noFill/>
          </a:ln>
        </p:spPr>
      </p:pic>
      <p:pic>
        <p:nvPicPr>
          <p:cNvPr id="397" name="Google Shape;397;g287010ffdf5_0_6"/>
          <p:cNvPicPr preferRelativeResize="0"/>
          <p:nvPr/>
        </p:nvPicPr>
        <p:blipFill rotWithShape="1">
          <a:blip r:embed="rId6">
            <a:alphaModFix/>
          </a:blip>
          <a:srcRect b="0" l="0" r="0" t="0"/>
          <a:stretch/>
        </p:blipFill>
        <p:spPr>
          <a:xfrm>
            <a:off x="2836150" y="4258000"/>
            <a:ext cx="2589950" cy="2330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9d1f974103_0_8"/>
          <p:cNvPicPr preferRelativeResize="0"/>
          <p:nvPr/>
        </p:nvPicPr>
        <p:blipFill rotWithShape="1">
          <a:blip r:embed="rId3">
            <a:alphaModFix/>
          </a:blip>
          <a:srcRect b="45792" l="8400" r="7916" t="2659"/>
          <a:stretch/>
        </p:blipFill>
        <p:spPr>
          <a:xfrm>
            <a:off x="483875" y="2135250"/>
            <a:ext cx="3313975" cy="3140124"/>
          </a:xfrm>
          <a:prstGeom prst="rect">
            <a:avLst/>
          </a:prstGeom>
          <a:noFill/>
          <a:ln>
            <a:noFill/>
          </a:ln>
        </p:spPr>
      </p:pic>
      <p:pic>
        <p:nvPicPr>
          <p:cNvPr id="404" name="Google Shape;404;g9d1f974103_0_8"/>
          <p:cNvPicPr preferRelativeResize="0"/>
          <p:nvPr/>
        </p:nvPicPr>
        <p:blipFill rotWithShape="1">
          <a:blip r:embed="rId4">
            <a:alphaModFix/>
          </a:blip>
          <a:srcRect b="9164" l="20343" r="20202" t="5335"/>
          <a:stretch/>
        </p:blipFill>
        <p:spPr>
          <a:xfrm>
            <a:off x="3981675" y="2198075"/>
            <a:ext cx="3553699" cy="3391326"/>
          </a:xfrm>
          <a:prstGeom prst="rect">
            <a:avLst/>
          </a:prstGeom>
          <a:noFill/>
          <a:ln>
            <a:noFill/>
          </a:ln>
        </p:spPr>
      </p:pic>
      <p:pic>
        <p:nvPicPr>
          <p:cNvPr id="405" name="Google Shape;405;g9d1f974103_0_8"/>
          <p:cNvPicPr preferRelativeResize="0"/>
          <p:nvPr/>
        </p:nvPicPr>
        <p:blipFill rotWithShape="1">
          <a:blip r:embed="rId5">
            <a:alphaModFix/>
          </a:blip>
          <a:srcRect b="0" l="0" r="0" t="0"/>
          <a:stretch/>
        </p:blipFill>
        <p:spPr>
          <a:xfrm>
            <a:off x="7887150" y="2198078"/>
            <a:ext cx="3553700" cy="3285147"/>
          </a:xfrm>
          <a:prstGeom prst="rect">
            <a:avLst/>
          </a:prstGeom>
          <a:noFill/>
          <a:ln>
            <a:noFill/>
          </a:ln>
        </p:spPr>
      </p:pic>
      <p:sp>
        <p:nvSpPr>
          <p:cNvPr id="406" name="Google Shape;406;g9d1f974103_0_8"/>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Clr>
                <a:srgbClr val="000000"/>
              </a:buClr>
              <a:buSzPts val="4400"/>
              <a:buFont typeface="Arial"/>
              <a:buNone/>
            </a:pPr>
            <a:r>
              <a:rPr lang="en-GB"/>
              <a:t>Real-World Machine Learning Based Research</a:t>
            </a:r>
            <a:endParaRPr/>
          </a:p>
          <a:p>
            <a:pPr indent="0" lvl="0" marL="0" rtl="0" algn="l">
              <a:lnSpc>
                <a:spcPct val="81818"/>
              </a:lnSpc>
              <a:spcBef>
                <a:spcPts val="0"/>
              </a:spcBef>
              <a:spcAft>
                <a:spcPts val="0"/>
              </a:spcAft>
              <a:buSzPts val="4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9d1f974103_0_15"/>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t/>
            </a:r>
            <a:endParaRPr/>
          </a:p>
          <a:p>
            <a:pPr indent="-381000" lvl="0" marL="457200" rtl="0" algn="l">
              <a:lnSpc>
                <a:spcPct val="150000"/>
              </a:lnSpc>
              <a:spcBef>
                <a:spcPts val="1000"/>
              </a:spcBef>
              <a:spcAft>
                <a:spcPts val="0"/>
              </a:spcAft>
              <a:buSzPts val="2400"/>
              <a:buChar char="➔"/>
            </a:pPr>
            <a:r>
              <a:rPr lang="en-GB" u="sng">
                <a:solidFill>
                  <a:srgbClr val="000000"/>
                </a:solidFill>
                <a:hlinkClick r:id="rId3">
                  <a:extLst>
                    <a:ext uri="{A12FA001-AC4F-418D-AE19-62706E023703}">
                      <ahyp:hlinkClr val="tx"/>
                    </a:ext>
                  </a:extLst>
                </a:hlinkClick>
              </a:rPr>
              <a:t>Detection of Suicidal Twitter Posts</a:t>
            </a:r>
            <a:endParaRPr>
              <a:solidFill>
                <a:srgbClr val="000000"/>
              </a:solidFill>
            </a:endParaRPr>
          </a:p>
          <a:p>
            <a:pPr indent="-381000" lvl="0" marL="457200" rtl="0" algn="l">
              <a:lnSpc>
                <a:spcPct val="150000"/>
              </a:lnSpc>
              <a:spcBef>
                <a:spcPts val="0"/>
              </a:spcBef>
              <a:spcAft>
                <a:spcPts val="0"/>
              </a:spcAft>
              <a:buSzPts val="2400"/>
              <a:buChar char="➔"/>
            </a:pPr>
            <a:r>
              <a:rPr lang="en-GB" u="sng">
                <a:solidFill>
                  <a:srgbClr val="000000"/>
                </a:solidFill>
                <a:hlinkClick r:id="rId4">
                  <a:extLst>
                    <a:ext uri="{A12FA001-AC4F-418D-AE19-62706E023703}">
                      <ahyp:hlinkClr val="tx"/>
                    </a:ext>
                  </a:extLst>
                </a:hlinkClick>
              </a:rPr>
              <a:t>Cyber security incidents analysis and classification in a case study of Korean enterprises</a:t>
            </a:r>
            <a:endParaRPr>
              <a:solidFill>
                <a:srgbClr val="000000"/>
              </a:solidFill>
            </a:endParaRPr>
          </a:p>
          <a:p>
            <a:pPr indent="-381000" lvl="0" marL="457200" rtl="0" algn="l">
              <a:lnSpc>
                <a:spcPct val="150000"/>
              </a:lnSpc>
              <a:spcBef>
                <a:spcPts val="0"/>
              </a:spcBef>
              <a:spcAft>
                <a:spcPts val="0"/>
              </a:spcAft>
              <a:buSzPts val="2400"/>
              <a:buChar char="➔"/>
            </a:pPr>
            <a:r>
              <a:rPr lang="en-GB" u="sng">
                <a:solidFill>
                  <a:srgbClr val="000000"/>
                </a:solidFill>
                <a:hlinkClick r:id="rId5">
                  <a:extLst>
                    <a:ext uri="{A12FA001-AC4F-418D-AE19-62706E023703}">
                      <ahyp:hlinkClr val="tx"/>
                    </a:ext>
                  </a:extLst>
                </a:hlinkClick>
              </a:rPr>
              <a:t>Early hospital mortality prediction of intensive care unit patients using an ensemble learning approach</a:t>
            </a:r>
            <a:endParaRPr>
              <a:solidFill>
                <a:srgbClr val="000000"/>
              </a:solidFill>
            </a:endParaRPr>
          </a:p>
        </p:txBody>
      </p:sp>
      <p:sp>
        <p:nvSpPr>
          <p:cNvPr id="413" name="Google Shape;413;g9d1f974103_0_15"/>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Papers References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95a5948c97_0_31"/>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Reading for the Week</a:t>
            </a:r>
            <a:endParaRPr/>
          </a:p>
        </p:txBody>
      </p:sp>
      <p:sp>
        <p:nvSpPr>
          <p:cNvPr id="420" name="Google Shape;420;g95a5948c97_0_31"/>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SzPts val="2400"/>
              <a:buNone/>
            </a:pPr>
            <a:r>
              <a:t/>
            </a:r>
            <a:endParaRPr sz="2300">
              <a:solidFill>
                <a:srgbClr val="000000"/>
              </a:solidFill>
            </a:endParaRPr>
          </a:p>
          <a:p>
            <a:pPr indent="-374650" lvl="0" marL="457200" rtl="0" algn="l">
              <a:lnSpc>
                <a:spcPct val="150000"/>
              </a:lnSpc>
              <a:spcBef>
                <a:spcPts val="1000"/>
              </a:spcBef>
              <a:spcAft>
                <a:spcPts val="0"/>
              </a:spcAft>
              <a:buClr>
                <a:srgbClr val="000000"/>
              </a:buClr>
              <a:buSzPts val="2300"/>
              <a:buChar char="❏"/>
            </a:pPr>
            <a:r>
              <a:rPr lang="en-GB" sz="2300" u="sng">
                <a:solidFill>
                  <a:srgbClr val="000000"/>
                </a:solidFill>
                <a:hlinkClick r:id="rId3">
                  <a:extLst>
                    <a:ext uri="{A12FA001-AC4F-418D-AE19-62706E023703}">
                      <ahyp:hlinkClr val="tx"/>
                    </a:ext>
                  </a:extLst>
                </a:hlinkClick>
              </a:rPr>
              <a:t>https://www.cretech.com/wp-content/uploads/2018/12/Ai-mi-by-jennifer-conway-1.pdf</a:t>
            </a:r>
            <a:endParaRPr sz="2300">
              <a:solidFill>
                <a:srgbClr val="000000"/>
              </a:solidFill>
            </a:endParaRPr>
          </a:p>
          <a:p>
            <a:pPr indent="-374650" lvl="0" marL="457200" rtl="0" algn="l">
              <a:lnSpc>
                <a:spcPct val="150000"/>
              </a:lnSpc>
              <a:spcBef>
                <a:spcPts val="0"/>
              </a:spcBef>
              <a:spcAft>
                <a:spcPts val="0"/>
              </a:spcAft>
              <a:buClr>
                <a:srgbClr val="000000"/>
              </a:buClr>
              <a:buSzPts val="2300"/>
              <a:buChar char="❏"/>
            </a:pPr>
            <a:r>
              <a:rPr lang="en-GB" sz="2300" u="sng">
                <a:solidFill>
                  <a:srgbClr val="000000"/>
                </a:solidFill>
                <a:hlinkClick r:id="rId4">
                  <a:extLst>
                    <a:ext uri="{A12FA001-AC4F-418D-AE19-62706E023703}">
                      <ahyp:hlinkClr val="tx"/>
                    </a:ext>
                  </a:extLst>
                </a:hlinkClick>
              </a:rPr>
              <a:t>https://www.colocationamerica.com/blog/machine-learning-basics</a:t>
            </a:r>
            <a:endParaRPr sz="2300">
              <a:solidFill>
                <a:srgbClr val="000000"/>
              </a:solidFill>
            </a:endParaRPr>
          </a:p>
          <a:p>
            <a:pPr indent="-374650" lvl="0" marL="457200" rtl="0" algn="l">
              <a:lnSpc>
                <a:spcPct val="150000"/>
              </a:lnSpc>
              <a:spcBef>
                <a:spcPts val="0"/>
              </a:spcBef>
              <a:spcAft>
                <a:spcPts val="0"/>
              </a:spcAft>
              <a:buClr>
                <a:srgbClr val="000000"/>
              </a:buClr>
              <a:buSzPts val="2300"/>
              <a:buChar char="❏"/>
            </a:pPr>
            <a:r>
              <a:rPr lang="en-GB" sz="2300" u="sng">
                <a:solidFill>
                  <a:srgbClr val="000000"/>
                </a:solidFill>
                <a:hlinkClick r:id="rId5">
                  <a:extLst>
                    <a:ext uri="{A12FA001-AC4F-418D-AE19-62706E023703}">
                      <ahyp:hlinkClr val="tx"/>
                    </a:ext>
                  </a:extLst>
                </a:hlinkClick>
              </a:rPr>
              <a:t>https://codete.com/blog/machine-learning-in-healthcare/</a:t>
            </a:r>
            <a:endParaRPr sz="2300">
              <a:solidFill>
                <a:srgbClr val="000000"/>
              </a:solidFill>
            </a:endParaRPr>
          </a:p>
          <a:p>
            <a:pPr indent="-374650" lvl="0" marL="457200" rtl="0" algn="l">
              <a:lnSpc>
                <a:spcPct val="150000"/>
              </a:lnSpc>
              <a:spcBef>
                <a:spcPts val="0"/>
              </a:spcBef>
              <a:spcAft>
                <a:spcPts val="0"/>
              </a:spcAft>
              <a:buClr>
                <a:srgbClr val="000000"/>
              </a:buClr>
              <a:buSzPts val="2300"/>
              <a:buChar char="❏"/>
            </a:pPr>
            <a:r>
              <a:rPr lang="en-GB" sz="2300" u="sng">
                <a:solidFill>
                  <a:srgbClr val="000000"/>
                </a:solidFill>
                <a:hlinkClick r:id="rId6">
                  <a:extLst>
                    <a:ext uri="{A12FA001-AC4F-418D-AE19-62706E023703}">
                      <ahyp:hlinkClr val="tx"/>
                    </a:ext>
                  </a:extLst>
                </a:hlinkClick>
              </a:rPr>
              <a:t>https://innovecs.com/blog/machine-learning-in-healthcare/</a:t>
            </a:r>
            <a:endParaRPr sz="2300">
              <a:solidFill>
                <a:srgbClr val="000000"/>
              </a:solidFill>
            </a:endParaRPr>
          </a:p>
          <a:p>
            <a:pPr indent="-374650" lvl="0" marL="457200" rtl="0" algn="l">
              <a:lnSpc>
                <a:spcPct val="150000"/>
              </a:lnSpc>
              <a:spcBef>
                <a:spcPts val="0"/>
              </a:spcBef>
              <a:spcAft>
                <a:spcPts val="0"/>
              </a:spcAft>
              <a:buClr>
                <a:srgbClr val="000000"/>
              </a:buClr>
              <a:buSzPts val="2300"/>
              <a:buChar char="❏"/>
            </a:pPr>
            <a:r>
              <a:rPr lang="en-GB" sz="2300" u="sng">
                <a:solidFill>
                  <a:srgbClr val="000000"/>
                </a:solidFill>
                <a:hlinkClick r:id="rId7">
                  <a:extLst>
                    <a:ext uri="{A12FA001-AC4F-418D-AE19-62706E023703}">
                      <ahyp:hlinkClr val="tx"/>
                    </a:ext>
                  </a:extLst>
                </a:hlinkClick>
              </a:rPr>
              <a:t>https://www.n-ix.com/machine-learning-in-finance-why-what-how/</a:t>
            </a:r>
            <a:endParaRPr sz="23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This Week Learning Objectives</a:t>
            </a:r>
            <a:endParaRPr/>
          </a:p>
        </p:txBody>
      </p:sp>
      <p:sp>
        <p:nvSpPr>
          <p:cNvPr id="127" name="Google Shape;127;p2"/>
          <p:cNvSpPr txBox="1"/>
          <p:nvPr>
            <p:ph idx="1" type="body"/>
          </p:nvPr>
        </p:nvSpPr>
        <p:spPr>
          <a:xfrm>
            <a:off x="491615" y="1708353"/>
            <a:ext cx="11164800" cy="44256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rgbClr val="000000"/>
              </a:buClr>
              <a:buSzPts val="2400"/>
              <a:buChar char="●"/>
            </a:pPr>
            <a:r>
              <a:rPr lang="en-GB">
                <a:solidFill>
                  <a:srgbClr val="000000"/>
                </a:solidFill>
              </a:rPr>
              <a:t>Learn about the History of Machine Learning.</a:t>
            </a:r>
            <a:endParaRPr>
              <a:solidFill>
                <a:srgbClr val="000000"/>
              </a:solidFill>
            </a:endParaRPr>
          </a:p>
          <a:p>
            <a:pPr indent="-381000" lvl="0" marL="457200" rtl="0" algn="l">
              <a:lnSpc>
                <a:spcPct val="115000"/>
              </a:lnSpc>
              <a:spcBef>
                <a:spcPts val="1000"/>
              </a:spcBef>
              <a:spcAft>
                <a:spcPts val="0"/>
              </a:spcAft>
              <a:buClr>
                <a:srgbClr val="000000"/>
              </a:buClr>
              <a:buSzPts val="2400"/>
              <a:buChar char="●"/>
            </a:pPr>
            <a:r>
              <a:rPr lang="en-GB">
                <a:solidFill>
                  <a:srgbClr val="000000"/>
                </a:solidFill>
              </a:rPr>
              <a:t>Gain an understanding of the different types of Machine learning algorithms</a:t>
            </a:r>
            <a:endParaRPr>
              <a:solidFill>
                <a:srgbClr val="000000"/>
              </a:solidFill>
            </a:endParaRPr>
          </a:p>
          <a:p>
            <a:pPr indent="-381000" lvl="0" marL="457200" rtl="0" algn="l">
              <a:lnSpc>
                <a:spcPct val="115000"/>
              </a:lnSpc>
              <a:spcBef>
                <a:spcPts val="1000"/>
              </a:spcBef>
              <a:spcAft>
                <a:spcPts val="0"/>
              </a:spcAft>
              <a:buClr>
                <a:srgbClr val="000000"/>
              </a:buClr>
              <a:buSzPts val="2400"/>
              <a:buChar char="●"/>
            </a:pPr>
            <a:r>
              <a:rPr lang="en-GB">
                <a:solidFill>
                  <a:srgbClr val="000000"/>
                </a:solidFill>
              </a:rPr>
              <a:t>Identify the different Applications of data mining and Machine Learning in the real world.</a:t>
            </a:r>
            <a:endParaRPr>
              <a:solidFill>
                <a:srgbClr val="000000"/>
              </a:solidFill>
            </a:endParaRPr>
          </a:p>
          <a:p>
            <a:pPr indent="0" lvl="0" marL="457200" rtl="0" algn="l">
              <a:lnSpc>
                <a:spcPct val="115000"/>
              </a:lnSpc>
              <a:spcBef>
                <a:spcPts val="1000"/>
              </a:spcBef>
              <a:spcAft>
                <a:spcPts val="0"/>
              </a:spcAft>
              <a:buSzPts val="2400"/>
              <a:buNone/>
            </a:pPr>
            <a:r>
              <a:t/>
            </a:r>
            <a:endParaRPr/>
          </a:p>
          <a:p>
            <a:pPr indent="0" lvl="0" marL="0" rtl="0" algn="l">
              <a:lnSpc>
                <a:spcPct val="115000"/>
              </a:lnSpc>
              <a:spcBef>
                <a:spcPts val="1000"/>
              </a:spcBef>
              <a:spcAft>
                <a:spcPts val="0"/>
              </a:spcAft>
              <a:buClr>
                <a:srgbClr val="343434"/>
              </a:buClr>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95a5948c97_0_171"/>
          <p:cNvPicPr preferRelativeResize="0"/>
          <p:nvPr/>
        </p:nvPicPr>
        <p:blipFill rotWithShape="1">
          <a:blip r:embed="rId3">
            <a:alphaModFix/>
          </a:blip>
          <a:srcRect b="0" l="0" r="0" t="0"/>
          <a:stretch/>
        </p:blipFill>
        <p:spPr>
          <a:xfrm>
            <a:off x="157633" y="1324650"/>
            <a:ext cx="11485017" cy="379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98c2bc7b41_0_3"/>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Brief History of Machine Learning</a:t>
            </a:r>
            <a:endParaRPr/>
          </a:p>
        </p:txBody>
      </p:sp>
      <p:pic>
        <p:nvPicPr>
          <p:cNvPr id="139" name="Google Shape;139;g98c2bc7b41_0_3"/>
          <p:cNvPicPr preferRelativeResize="0"/>
          <p:nvPr/>
        </p:nvPicPr>
        <p:blipFill rotWithShape="1">
          <a:blip r:embed="rId3">
            <a:alphaModFix/>
          </a:blip>
          <a:srcRect b="-1710" l="0" r="0" t="14792"/>
          <a:stretch/>
        </p:blipFill>
        <p:spPr>
          <a:xfrm>
            <a:off x="830470" y="1598500"/>
            <a:ext cx="10084755" cy="4108750"/>
          </a:xfrm>
          <a:prstGeom prst="rect">
            <a:avLst/>
          </a:prstGeom>
          <a:noFill/>
          <a:ln>
            <a:noFill/>
          </a:ln>
        </p:spPr>
      </p:pic>
      <p:sp>
        <p:nvSpPr>
          <p:cNvPr id="140" name="Google Shape;140;g98c2bc7b41_0_3"/>
          <p:cNvSpPr txBox="1"/>
          <p:nvPr/>
        </p:nvSpPr>
        <p:spPr>
          <a:xfrm>
            <a:off x="5258025" y="6096000"/>
            <a:ext cx="6260100" cy="41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Source: https://medium.com/@ODSC/the-history-and-future-of-ai-with-michael-i-jordan-85f9962ff139</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976cc3324b_0_6"/>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History of Machine Learning</a:t>
            </a:r>
            <a:endParaRPr/>
          </a:p>
        </p:txBody>
      </p:sp>
      <p:sp>
        <p:nvSpPr>
          <p:cNvPr id="147" name="Google Shape;147;g976cc3324b_0_6"/>
          <p:cNvSpPr txBox="1"/>
          <p:nvPr>
            <p:ph idx="1" type="body"/>
          </p:nvPr>
        </p:nvSpPr>
        <p:spPr>
          <a:xfrm>
            <a:off x="473665" y="1697078"/>
            <a:ext cx="11164800" cy="442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p:txBody>
      </p:sp>
      <p:pic>
        <p:nvPicPr>
          <p:cNvPr descr="What is machine learning. Machine learning basics and history of machine learning.&#10;A timeline of machine learning. How machine learning was developed, who the main players were - people like Thomas Bayes and Alan Turing, plus how to learn it.&#10;Sponsored by Springboard - http://go.thoughtleaders.io/1741920200316&#10;WANT TO LEARN PYTHON? Here's my course:&#10;http://bit.ly/2OwUA09&#10;&#10;👌 SUBSCRIBE 👌&#10;https://www.youtube.com/channel/UC68KSmHePPePCjW4v57VPQg?sub_confirmation=1&#10;&#10;&#10;https://twitter.com/GilesMcMullen&#10;&#10;#MachineLearning #WhatIsMachineLearning #MachineLearningTutorial #MachineLearningBasics" id="148" name="Google Shape;148;g976cc3324b_0_6" title="Amazing history of MACHINE LEARNING!">
            <a:hlinkClick r:id="rId3"/>
          </p:cNvPr>
          <p:cNvPicPr preferRelativeResize="0"/>
          <p:nvPr/>
        </p:nvPicPr>
        <p:blipFill rotWithShape="1">
          <a:blip r:embed="rId4">
            <a:alphaModFix/>
          </a:blip>
          <a:srcRect b="0" l="0" r="0" t="0"/>
          <a:stretch/>
        </p:blipFill>
        <p:spPr>
          <a:xfrm>
            <a:off x="3261050" y="1626200"/>
            <a:ext cx="5527475" cy="4145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95a5948c97_0_42"/>
          <p:cNvSpPr txBox="1"/>
          <p:nvPr>
            <p:ph type="title"/>
          </p:nvPr>
        </p:nvSpPr>
        <p:spPr>
          <a:xfrm>
            <a:off x="483873" y="560367"/>
            <a:ext cx="11144400" cy="113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4400"/>
              <a:buNone/>
            </a:pPr>
            <a:r>
              <a:rPr lang="en-GB"/>
              <a:t>Types of Learning Algorithms</a:t>
            </a:r>
            <a:endParaRPr/>
          </a:p>
        </p:txBody>
      </p:sp>
      <p:sp>
        <p:nvSpPr>
          <p:cNvPr id="154" name="Google Shape;154;g95a5948c97_0_42"/>
          <p:cNvSpPr txBox="1"/>
          <p:nvPr>
            <p:ph idx="1" type="body"/>
          </p:nvPr>
        </p:nvSpPr>
        <p:spPr>
          <a:xfrm>
            <a:off x="491625" y="1708350"/>
            <a:ext cx="4603800" cy="44256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1000"/>
              </a:spcBef>
              <a:spcAft>
                <a:spcPts val="0"/>
              </a:spcAft>
              <a:buClr>
                <a:srgbClr val="000000"/>
              </a:buClr>
              <a:buSzPts val="2600"/>
              <a:buChar char="●"/>
            </a:pPr>
            <a:r>
              <a:rPr lang="en-GB" sz="2600">
                <a:solidFill>
                  <a:srgbClr val="000000"/>
                </a:solidFill>
              </a:rPr>
              <a:t>There are several types of learning algorithm. There are three main types that we will focus on in this module:</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Supervised Learning</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Unsupervised </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Reinforcement Learning </a:t>
            </a:r>
            <a:endParaRPr sz="2600">
              <a:solidFill>
                <a:srgbClr val="000000"/>
              </a:solidFill>
            </a:endParaRPr>
          </a:p>
        </p:txBody>
      </p:sp>
      <p:sp>
        <p:nvSpPr>
          <p:cNvPr id="155" name="Google Shape;155;g95a5948c97_0_42"/>
          <p:cNvSpPr txBox="1"/>
          <p:nvPr/>
        </p:nvSpPr>
        <p:spPr>
          <a:xfrm>
            <a:off x="7820800" y="6339575"/>
            <a:ext cx="36585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 https://www.ceralytics.com/3-types-of-machine-learning/</a:t>
            </a:r>
            <a:endParaRPr b="0" i="0" sz="900" u="none" cap="none" strike="noStrike">
              <a:solidFill>
                <a:srgbClr val="000000"/>
              </a:solidFill>
              <a:latin typeface="Arial"/>
              <a:ea typeface="Arial"/>
              <a:cs typeface="Arial"/>
              <a:sym typeface="Arial"/>
            </a:endParaRPr>
          </a:p>
        </p:txBody>
      </p:sp>
      <p:pic>
        <p:nvPicPr>
          <p:cNvPr id="156" name="Google Shape;156;g95a5948c97_0_42"/>
          <p:cNvPicPr preferRelativeResize="0"/>
          <p:nvPr/>
        </p:nvPicPr>
        <p:blipFill rotWithShape="1">
          <a:blip r:embed="rId3">
            <a:alphaModFix/>
          </a:blip>
          <a:srcRect b="0" l="0" r="0" t="0"/>
          <a:stretch/>
        </p:blipFill>
        <p:spPr>
          <a:xfrm>
            <a:off x="6858775" y="1849467"/>
            <a:ext cx="4337708" cy="4337708"/>
          </a:xfrm>
          <a:prstGeom prst="rect">
            <a:avLst/>
          </a:prstGeom>
          <a:noFill/>
          <a:ln>
            <a:noFill/>
          </a:ln>
        </p:spPr>
      </p:pic>
      <p:sp>
        <p:nvSpPr>
          <p:cNvPr id="157" name="Google Shape;157;g95a5948c97_0_42"/>
          <p:cNvSpPr txBox="1"/>
          <p:nvPr/>
        </p:nvSpPr>
        <p:spPr>
          <a:xfrm>
            <a:off x="-3956700" y="-32100"/>
            <a:ext cx="3956700" cy="6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7F7F8"/>
                </a:highlight>
                <a:latin typeface="Roboto"/>
                <a:ea typeface="Roboto"/>
                <a:cs typeface="Roboto"/>
                <a:sym typeface="Roboto"/>
              </a:rPr>
              <a:t>Supervised Learning:</a:t>
            </a:r>
            <a:r>
              <a:rPr lang="en-GB" sz="1200">
                <a:solidFill>
                  <a:srgbClr val="374151"/>
                </a:solidFill>
                <a:highlight>
                  <a:srgbClr val="F7F7F8"/>
                </a:highlight>
                <a:latin typeface="Roboto"/>
                <a:ea typeface="Roboto"/>
                <a:cs typeface="Roboto"/>
                <a:sym typeface="Roboto"/>
              </a:rPr>
              <a:t> Supervised learning is a type of machine learning where the algorithm is trained on a labeled dataset, meaning that the input data is paired with the correct output. The goal of supervised learning is to learn a mapping from input to output so that the algorithm can make predictions or classifications on new, unseen data</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highlight>
                  <a:srgbClr val="F7F7F8"/>
                </a:highlight>
                <a:latin typeface="Roboto"/>
                <a:ea typeface="Roboto"/>
                <a:cs typeface="Roboto"/>
                <a:sym typeface="Roboto"/>
              </a:rPr>
              <a:t>Unsupervised Learning:</a:t>
            </a:r>
            <a:r>
              <a:rPr lang="en-GB" sz="1200">
                <a:solidFill>
                  <a:srgbClr val="374151"/>
                </a:solidFill>
                <a:highlight>
                  <a:srgbClr val="F7F7F8"/>
                </a:highlight>
                <a:latin typeface="Roboto"/>
                <a:ea typeface="Roboto"/>
                <a:cs typeface="Roboto"/>
                <a:sym typeface="Roboto"/>
              </a:rPr>
              <a:t> Unsupervised learning, in contrast, deals with unlabeled data, meaning there is no predefined output for the algorithm to learn from. Instead, the algorithm seeks to find patterns, structures, or relationships in the data without explicit guidance. This can involve clustering similar data points together or reducing the dimensionality of the data.</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Reinforcement learning is a type of machine learning where an agent learns to make a sequence of decisions by interacting with an environment. It's inspired by behavioral psychology and is often used to solve problems where an agent needs to learn a series of actions that maximize a cumulative reward.</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95a5948c97_0_7"/>
          <p:cNvSpPr txBox="1"/>
          <p:nvPr>
            <p:ph type="title"/>
          </p:nvPr>
        </p:nvSpPr>
        <p:spPr>
          <a:xfrm>
            <a:off x="483875" y="560375"/>
            <a:ext cx="10862100" cy="1136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a:t>Supervised vs Unsupervised </a:t>
            </a:r>
            <a:endParaRPr/>
          </a:p>
          <a:p>
            <a:pPr indent="0" lvl="0" marL="0" rtl="0" algn="l">
              <a:lnSpc>
                <a:spcPct val="81818"/>
              </a:lnSpc>
              <a:spcBef>
                <a:spcPts val="2100"/>
              </a:spcBef>
              <a:spcAft>
                <a:spcPts val="0"/>
              </a:spcAft>
              <a:buSzPts val="4400"/>
              <a:buNone/>
            </a:pPr>
            <a:r>
              <a:t/>
            </a:r>
            <a:endParaRPr/>
          </a:p>
        </p:txBody>
      </p:sp>
      <p:sp>
        <p:nvSpPr>
          <p:cNvPr id="164" name="Google Shape;164;g95a5948c97_0_7"/>
          <p:cNvSpPr txBox="1"/>
          <p:nvPr>
            <p:ph idx="1" type="body"/>
          </p:nvPr>
        </p:nvSpPr>
        <p:spPr>
          <a:xfrm>
            <a:off x="491620" y="1708350"/>
            <a:ext cx="5507400" cy="44256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1000"/>
              </a:spcBef>
              <a:spcAft>
                <a:spcPts val="0"/>
              </a:spcAft>
              <a:buClr>
                <a:srgbClr val="000000"/>
              </a:buClr>
              <a:buSzPts val="2600"/>
              <a:buChar char="●"/>
            </a:pPr>
            <a:r>
              <a:rPr lang="en-GB" sz="2600">
                <a:solidFill>
                  <a:srgbClr val="000000"/>
                </a:solidFill>
              </a:rPr>
              <a:t>In this module the focus will be on the following:</a:t>
            </a:r>
            <a:endParaRPr sz="2600">
              <a:solidFill>
                <a:srgbClr val="000000"/>
              </a:solidFill>
            </a:endParaRPr>
          </a:p>
          <a:p>
            <a:pPr indent="-393700" lvl="0" marL="457200" rtl="0" algn="l">
              <a:lnSpc>
                <a:spcPct val="115000"/>
              </a:lnSpc>
              <a:spcBef>
                <a:spcPts val="1000"/>
              </a:spcBef>
              <a:spcAft>
                <a:spcPts val="0"/>
              </a:spcAft>
              <a:buClr>
                <a:srgbClr val="000000"/>
              </a:buClr>
              <a:buSzPts val="2600"/>
              <a:buChar char="●"/>
            </a:pPr>
            <a:r>
              <a:rPr lang="en-GB" sz="2600">
                <a:solidFill>
                  <a:srgbClr val="000000"/>
                </a:solidFill>
              </a:rPr>
              <a:t>Supervised Learning</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Classification</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Regression</a:t>
            </a:r>
            <a:endParaRPr sz="2600">
              <a:solidFill>
                <a:srgbClr val="000000"/>
              </a:solidFill>
            </a:endParaRPr>
          </a:p>
          <a:p>
            <a:pPr indent="-393700" lvl="0" marL="457200" rtl="0" algn="l">
              <a:lnSpc>
                <a:spcPct val="115000"/>
              </a:lnSpc>
              <a:spcBef>
                <a:spcPts val="1000"/>
              </a:spcBef>
              <a:spcAft>
                <a:spcPts val="0"/>
              </a:spcAft>
              <a:buClr>
                <a:srgbClr val="000000"/>
              </a:buClr>
              <a:buSzPts val="2600"/>
              <a:buChar char="●"/>
            </a:pPr>
            <a:r>
              <a:rPr lang="en-GB" sz="2600">
                <a:solidFill>
                  <a:srgbClr val="000000"/>
                </a:solidFill>
              </a:rPr>
              <a:t>Unsupervised Learning</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Clustering</a:t>
            </a:r>
            <a:endParaRPr sz="2600">
              <a:solidFill>
                <a:srgbClr val="000000"/>
              </a:solidFill>
            </a:endParaRPr>
          </a:p>
          <a:p>
            <a:pPr indent="-393700" lvl="1" marL="914400" rtl="0" algn="l">
              <a:lnSpc>
                <a:spcPct val="115000"/>
              </a:lnSpc>
              <a:spcBef>
                <a:spcPts val="500"/>
              </a:spcBef>
              <a:spcAft>
                <a:spcPts val="0"/>
              </a:spcAft>
              <a:buClr>
                <a:srgbClr val="000000"/>
              </a:buClr>
              <a:buSzPts val="2600"/>
              <a:buChar char="○"/>
            </a:pPr>
            <a:r>
              <a:rPr lang="en-GB" sz="2600">
                <a:solidFill>
                  <a:srgbClr val="000000"/>
                </a:solidFill>
              </a:rPr>
              <a:t>Association Rules</a:t>
            </a:r>
            <a:endParaRPr sz="2600">
              <a:solidFill>
                <a:srgbClr val="000000"/>
              </a:solidFill>
            </a:endParaRPr>
          </a:p>
        </p:txBody>
      </p:sp>
      <p:pic>
        <p:nvPicPr>
          <p:cNvPr id="165" name="Google Shape;165;g95a5948c97_0_7"/>
          <p:cNvPicPr preferRelativeResize="0"/>
          <p:nvPr/>
        </p:nvPicPr>
        <p:blipFill rotWithShape="1">
          <a:blip r:embed="rId3">
            <a:alphaModFix/>
          </a:blip>
          <a:srcRect b="0" l="0" r="0" t="0"/>
          <a:stretch/>
        </p:blipFill>
        <p:spPr>
          <a:xfrm>
            <a:off x="7142424" y="620600"/>
            <a:ext cx="4373174" cy="5616800"/>
          </a:xfrm>
          <a:prstGeom prst="rect">
            <a:avLst/>
          </a:prstGeom>
          <a:noFill/>
          <a:ln>
            <a:noFill/>
          </a:ln>
        </p:spPr>
      </p:pic>
      <p:sp>
        <p:nvSpPr>
          <p:cNvPr id="166" name="Google Shape;166;g95a5948c97_0_7"/>
          <p:cNvSpPr txBox="1"/>
          <p:nvPr/>
        </p:nvSpPr>
        <p:spPr>
          <a:xfrm>
            <a:off x="4592375" y="6354375"/>
            <a:ext cx="7035900" cy="2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Arial"/>
                <a:ea typeface="Arial"/>
                <a:cs typeface="Arial"/>
                <a:sym typeface="Arial"/>
              </a:rPr>
              <a:t>Source: https://ecmapping.com/technews/wp-content/uploads/2018/02/the-10-machine-learning-algorithms-to-master-for-beginners-pic2.jpg</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95a5948c97_0_13"/>
          <p:cNvSpPr txBox="1"/>
          <p:nvPr>
            <p:ph type="title"/>
          </p:nvPr>
        </p:nvSpPr>
        <p:spPr>
          <a:xfrm>
            <a:off x="501823" y="352992"/>
            <a:ext cx="11144400" cy="1136700"/>
          </a:xfrm>
          <a:prstGeom prst="rect">
            <a:avLst/>
          </a:prstGeom>
          <a:noFill/>
          <a:ln>
            <a:noFill/>
          </a:ln>
        </p:spPr>
        <p:txBody>
          <a:bodyPr anchorCtr="0" anchor="t" bIns="45700" lIns="91425" spcFirstLastPara="1" rIns="91425" wrap="square" tIns="45700">
            <a:noAutofit/>
          </a:bodyPr>
          <a:lstStyle/>
          <a:p>
            <a:pPr indent="0" lvl="0" marL="0" rtl="0" algn="l">
              <a:lnSpc>
                <a:spcPct val="81818"/>
              </a:lnSpc>
              <a:spcBef>
                <a:spcPts val="0"/>
              </a:spcBef>
              <a:spcAft>
                <a:spcPts val="0"/>
              </a:spcAft>
              <a:buSzPts val="4400"/>
              <a:buNone/>
            </a:pPr>
            <a:r>
              <a:rPr lang="en-GB"/>
              <a:t>Example</a:t>
            </a:r>
            <a:endParaRPr/>
          </a:p>
        </p:txBody>
      </p:sp>
      <p:pic>
        <p:nvPicPr>
          <p:cNvPr id="173" name="Google Shape;173;g95a5948c97_0_13"/>
          <p:cNvPicPr preferRelativeResize="0"/>
          <p:nvPr/>
        </p:nvPicPr>
        <p:blipFill rotWithShape="1">
          <a:blip r:embed="rId3">
            <a:alphaModFix/>
          </a:blip>
          <a:srcRect b="0" l="0" r="0" t="0"/>
          <a:stretch/>
        </p:blipFill>
        <p:spPr>
          <a:xfrm>
            <a:off x="2358000" y="1227375"/>
            <a:ext cx="7177951" cy="5136701"/>
          </a:xfrm>
          <a:prstGeom prst="rect">
            <a:avLst/>
          </a:prstGeom>
          <a:noFill/>
          <a:ln>
            <a:noFill/>
          </a:ln>
        </p:spPr>
      </p:pic>
      <p:sp>
        <p:nvSpPr>
          <p:cNvPr id="174" name="Google Shape;174;g95a5948c97_0_13"/>
          <p:cNvSpPr txBox="1"/>
          <p:nvPr/>
        </p:nvSpPr>
        <p:spPr>
          <a:xfrm>
            <a:off x="4059275" y="6573900"/>
            <a:ext cx="7569000" cy="28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Source: https://favpng.com/png_view/machine-learning-statistical-classification-supervised-learning-artificial-intelligence-png/j5cevXcY</a:t>
            </a:r>
            <a:endParaRPr b="0" i="0" sz="9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UoP master">
  <a:themeElements>
    <a:clrScheme name="Custom 22">
      <a:dk1>
        <a:srgbClr val="525962"/>
      </a:dk1>
      <a:lt1>
        <a:srgbClr val="FFFFFF"/>
      </a:lt1>
      <a:dk2>
        <a:srgbClr val="621360"/>
      </a:dk2>
      <a:lt2>
        <a:srgbClr val="FFFFFF"/>
      </a:lt2>
      <a:accent1>
        <a:srgbClr val="00A0FF"/>
      </a:accent1>
      <a:accent2>
        <a:srgbClr val="621360"/>
      </a:accent2>
      <a:accent3>
        <a:srgbClr val="9C9C9C"/>
      </a:accent3>
      <a:accent4>
        <a:srgbClr val="0078B4"/>
      </a:accent4>
      <a:accent5>
        <a:srgbClr val="A805A8"/>
      </a:accent5>
      <a:accent6>
        <a:srgbClr val="005A87"/>
      </a:accent6>
      <a:hlink>
        <a:srgbClr val="00A0FF"/>
      </a:hlink>
      <a:folHlink>
        <a:srgbClr val="0078B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2018-09-04T14:20:15Z</dcterms:created>
  <dc:creator>Natalie Thompson</dc:creator>
</cp:coreProperties>
</file>